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728" r:id="rId1"/>
    <p:sldMasterId id="2147483729" r:id="rId2"/>
  </p:sldMasterIdLst>
  <p:notesMasterIdLst>
    <p:notesMasterId r:id="rId53"/>
  </p:notesMasterIdLst>
  <p:sldIdLst>
    <p:sldId id="258" r:id="rId3"/>
    <p:sldId id="259" r:id="rId4"/>
    <p:sldId id="256" r:id="rId5"/>
    <p:sldId id="308" r:id="rId6"/>
    <p:sldId id="307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5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31" r:id="rId41"/>
    <p:sldId id="332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55" r:id="rId50"/>
    <p:sldId id="356" r:id="rId51"/>
    <p:sldId id="293" r:id="rId5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1C7"/>
    <a:srgbClr val="000000"/>
    <a:srgbClr val="FFD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C2CBBC7-FC54-4721-B02A-E37D3C1E4A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6958"/>
    <p:restoredTop sz="89999"/>
  </p:normalViewPr>
  <p:slideViewPr>
    <p:cSldViewPr snapToGrid="0" snapToObjects="1">
      <p:cViewPr varScale="1">
        <p:scale>
          <a:sx n="109" d="100"/>
          <a:sy n="109" d="100"/>
        </p:scale>
        <p:origin x="643" y="77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0f1f795cd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0f1f795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f1f795cd_1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0ff5ca009_7_15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0ff5ca009_7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2cac447ef_0_8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2cac447e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70f1f795cd_0_4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70f1f795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784" name="Google Shape;782;g70f1f795cd_0_4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3;g70f1f795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70f1f795cd_4_795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70f1f795cd_4_7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72cac447ef_0_26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72cac447ef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0f1f795cd_0_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0f1f795c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46" name="Google Shape;644;g70f1f795cd_0_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5;g70f1f795c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305250" y="-12950"/>
            <a:ext cx="3838800" cy="51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900199">
            <a:off x="7359741" y="3692503"/>
            <a:ext cx="1268862" cy="835052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973488" y="2904050"/>
            <a:ext cx="2380200" cy="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5933813" y="1087100"/>
            <a:ext cx="2419800" cy="18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3050500" y="1623975"/>
            <a:ext cx="3042900" cy="14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2642950" y="2960624"/>
            <a:ext cx="38580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6" name="Google Shape;66;p11"/>
          <p:cNvGrpSpPr/>
          <p:nvPr/>
        </p:nvGrpSpPr>
        <p:grpSpPr>
          <a:xfrm>
            <a:off x="-165515" y="-585129"/>
            <a:ext cx="9679667" cy="1547358"/>
            <a:chOff x="1495453" y="-294175"/>
            <a:chExt cx="6277753" cy="1003540"/>
          </a:xfrm>
        </p:grpSpPr>
        <p:sp>
          <p:nvSpPr>
            <p:cNvPr id="67" name="Google Shape;67;p11"/>
            <p:cNvSpPr/>
            <p:nvPr/>
          </p:nvSpPr>
          <p:spPr>
            <a:xfrm>
              <a:off x="7439015" y="273792"/>
              <a:ext cx="334191" cy="221184"/>
            </a:xfrm>
            <a:custGeom>
              <a:avLst/>
              <a:gdLst/>
              <a:ahLst/>
              <a:cxnLst/>
              <a:rect l="l" t="t" r="r" b="b"/>
              <a:pathLst>
                <a:path w="10377" h="6868" extrusionOk="0">
                  <a:moveTo>
                    <a:pt x="8341" y="1"/>
                  </a:moveTo>
                  <a:cubicBezTo>
                    <a:pt x="8197" y="1"/>
                    <a:pt x="8051" y="28"/>
                    <a:pt x="7912" y="85"/>
                  </a:cubicBezTo>
                  <a:cubicBezTo>
                    <a:pt x="7402" y="289"/>
                    <a:pt x="7095" y="799"/>
                    <a:pt x="7197" y="1335"/>
                  </a:cubicBezTo>
                  <a:lnTo>
                    <a:pt x="6330" y="1667"/>
                  </a:lnTo>
                  <a:lnTo>
                    <a:pt x="2169" y="3326"/>
                  </a:lnTo>
                  <a:cubicBezTo>
                    <a:pt x="2042" y="3173"/>
                    <a:pt x="1914" y="3045"/>
                    <a:pt x="1736" y="2943"/>
                  </a:cubicBezTo>
                  <a:cubicBezTo>
                    <a:pt x="1567" y="2873"/>
                    <a:pt x="1391" y="2834"/>
                    <a:pt x="1216" y="2834"/>
                  </a:cubicBezTo>
                  <a:cubicBezTo>
                    <a:pt x="1072" y="2834"/>
                    <a:pt x="929" y="2860"/>
                    <a:pt x="791" y="2918"/>
                  </a:cubicBezTo>
                  <a:cubicBezTo>
                    <a:pt x="510" y="3020"/>
                    <a:pt x="281" y="3224"/>
                    <a:pt x="153" y="3505"/>
                  </a:cubicBezTo>
                  <a:cubicBezTo>
                    <a:pt x="26" y="3760"/>
                    <a:pt x="0" y="4066"/>
                    <a:pt x="102" y="4347"/>
                  </a:cubicBezTo>
                  <a:cubicBezTo>
                    <a:pt x="281" y="4730"/>
                    <a:pt x="638" y="5011"/>
                    <a:pt x="1072" y="5036"/>
                  </a:cubicBezTo>
                  <a:cubicBezTo>
                    <a:pt x="842" y="5240"/>
                    <a:pt x="740" y="5547"/>
                    <a:pt x="740" y="5878"/>
                  </a:cubicBezTo>
                  <a:cubicBezTo>
                    <a:pt x="800" y="6460"/>
                    <a:pt x="1301" y="6868"/>
                    <a:pt x="1847" y="6868"/>
                  </a:cubicBezTo>
                  <a:cubicBezTo>
                    <a:pt x="1997" y="6868"/>
                    <a:pt x="2149" y="6837"/>
                    <a:pt x="2297" y="6772"/>
                  </a:cubicBezTo>
                  <a:cubicBezTo>
                    <a:pt x="2476" y="6695"/>
                    <a:pt x="2654" y="6567"/>
                    <a:pt x="2782" y="6414"/>
                  </a:cubicBezTo>
                  <a:cubicBezTo>
                    <a:pt x="2986" y="6159"/>
                    <a:pt x="3063" y="5827"/>
                    <a:pt x="3012" y="5521"/>
                  </a:cubicBezTo>
                  <a:lnTo>
                    <a:pt x="6330" y="4194"/>
                  </a:lnTo>
                  <a:lnTo>
                    <a:pt x="8040" y="3530"/>
                  </a:lnTo>
                  <a:cubicBezTo>
                    <a:pt x="8285" y="3882"/>
                    <a:pt x="8628" y="4032"/>
                    <a:pt x="8965" y="4032"/>
                  </a:cubicBezTo>
                  <a:cubicBezTo>
                    <a:pt x="9681" y="4032"/>
                    <a:pt x="10376" y="3359"/>
                    <a:pt x="10081" y="2509"/>
                  </a:cubicBezTo>
                  <a:lnTo>
                    <a:pt x="10107" y="2509"/>
                  </a:lnTo>
                  <a:cubicBezTo>
                    <a:pt x="9928" y="2101"/>
                    <a:pt x="9571" y="1846"/>
                    <a:pt x="9137" y="1820"/>
                  </a:cubicBezTo>
                  <a:cubicBezTo>
                    <a:pt x="9443" y="1514"/>
                    <a:pt x="9545" y="1080"/>
                    <a:pt x="9392" y="672"/>
                  </a:cubicBezTo>
                  <a:cubicBezTo>
                    <a:pt x="9200" y="250"/>
                    <a:pt x="8778" y="1"/>
                    <a:pt x="8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6118932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4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90" y="5751"/>
                  </a:lnTo>
                  <a:cubicBezTo>
                    <a:pt x="1696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30" y="3250"/>
                  </a:cubicBezTo>
                  <a:cubicBezTo>
                    <a:pt x="9189" y="2816"/>
                    <a:pt x="9189" y="2101"/>
                    <a:pt x="8730" y="1642"/>
                  </a:cubicBezTo>
                  <a:cubicBezTo>
                    <a:pt x="8527" y="1456"/>
                    <a:pt x="8270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7172680" y="-86228"/>
              <a:ext cx="295932" cy="295127"/>
            </a:xfrm>
            <a:custGeom>
              <a:avLst/>
              <a:gdLst/>
              <a:ahLst/>
              <a:cxnLst/>
              <a:rect l="l" t="t" r="r" b="b"/>
              <a:pathLst>
                <a:path w="9189" h="9164" extrusionOk="0">
                  <a:moveTo>
                    <a:pt x="6563" y="1"/>
                  </a:moveTo>
                  <a:cubicBezTo>
                    <a:pt x="6256" y="1"/>
                    <a:pt x="5947" y="123"/>
                    <a:pt x="5718" y="366"/>
                  </a:cubicBezTo>
                  <a:cubicBezTo>
                    <a:pt x="5335" y="774"/>
                    <a:pt x="5284" y="1361"/>
                    <a:pt x="5590" y="1821"/>
                  </a:cubicBezTo>
                  <a:lnTo>
                    <a:pt x="1864" y="5725"/>
                  </a:lnTo>
                  <a:cubicBezTo>
                    <a:pt x="1681" y="5614"/>
                    <a:pt x="1477" y="5558"/>
                    <a:pt x="1275" y="5558"/>
                  </a:cubicBezTo>
                  <a:cubicBezTo>
                    <a:pt x="969" y="5558"/>
                    <a:pt x="665" y="5684"/>
                    <a:pt x="435" y="5930"/>
                  </a:cubicBezTo>
                  <a:cubicBezTo>
                    <a:pt x="1" y="6363"/>
                    <a:pt x="1" y="7078"/>
                    <a:pt x="435" y="7512"/>
                  </a:cubicBezTo>
                  <a:cubicBezTo>
                    <a:pt x="639" y="7716"/>
                    <a:pt x="911" y="7818"/>
                    <a:pt x="1191" y="7818"/>
                  </a:cubicBezTo>
                  <a:cubicBezTo>
                    <a:pt x="1331" y="7818"/>
                    <a:pt x="1473" y="7793"/>
                    <a:pt x="1609" y="7742"/>
                  </a:cubicBezTo>
                  <a:lnTo>
                    <a:pt x="1609" y="7742"/>
                  </a:lnTo>
                  <a:cubicBezTo>
                    <a:pt x="1456" y="8125"/>
                    <a:pt x="1558" y="8584"/>
                    <a:pt x="1864" y="8865"/>
                  </a:cubicBezTo>
                  <a:cubicBezTo>
                    <a:pt x="2077" y="9066"/>
                    <a:pt x="2340" y="9163"/>
                    <a:pt x="2604" y="9163"/>
                  </a:cubicBezTo>
                  <a:cubicBezTo>
                    <a:pt x="2908" y="9163"/>
                    <a:pt x="3214" y="903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6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6285367" y="60337"/>
              <a:ext cx="251553" cy="326333"/>
            </a:xfrm>
            <a:custGeom>
              <a:avLst/>
              <a:gdLst/>
              <a:ahLst/>
              <a:cxnLst/>
              <a:rect l="l" t="t" r="r" b="b"/>
              <a:pathLst>
                <a:path w="7811" h="10133" extrusionOk="0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5" y="1021"/>
                  </a:cubicBezTo>
                  <a:cubicBezTo>
                    <a:pt x="2076" y="829"/>
                    <a:pt x="1806" y="720"/>
                    <a:pt x="1525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6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5" y="2119"/>
                  </a:lnTo>
                  <a:cubicBezTo>
                    <a:pt x="4429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7086789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90" y="741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8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6667190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4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6605550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8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6" y="4023"/>
                    <a:pt x="9086" y="4023"/>
                  </a:cubicBezTo>
                  <a:cubicBezTo>
                    <a:pt x="9231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1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>
              <a:off x="5898650" y="273792"/>
              <a:ext cx="333322" cy="220797"/>
            </a:xfrm>
            <a:custGeom>
              <a:avLst/>
              <a:gdLst/>
              <a:ahLst/>
              <a:cxnLst/>
              <a:rect l="l" t="t" r="r" b="b"/>
              <a:pathLst>
                <a:path w="10350" h="6856" extrusionOk="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799"/>
                    <a:pt x="7173" y="1335"/>
                  </a:cubicBezTo>
                  <a:lnTo>
                    <a:pt x="6305" y="1667"/>
                  </a:lnTo>
                  <a:lnTo>
                    <a:pt x="2145" y="3326"/>
                  </a:lnTo>
                  <a:cubicBezTo>
                    <a:pt x="1992" y="3122"/>
                    <a:pt x="1787" y="2943"/>
                    <a:pt x="1532" y="2892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2"/>
                    <a:pt x="741" y="2918"/>
                  </a:cubicBezTo>
                  <a:cubicBezTo>
                    <a:pt x="409" y="3045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0"/>
                    <a:pt x="715" y="5547"/>
                    <a:pt x="715" y="5853"/>
                  </a:cubicBezTo>
                  <a:cubicBezTo>
                    <a:pt x="775" y="6446"/>
                    <a:pt x="1263" y="6855"/>
                    <a:pt x="1801" y="6855"/>
                  </a:cubicBezTo>
                  <a:cubicBezTo>
                    <a:pt x="1957" y="6855"/>
                    <a:pt x="2117" y="6821"/>
                    <a:pt x="2272" y="6746"/>
                  </a:cubicBezTo>
                  <a:cubicBezTo>
                    <a:pt x="2451" y="6670"/>
                    <a:pt x="2630" y="6567"/>
                    <a:pt x="2757" y="6414"/>
                  </a:cubicBezTo>
                  <a:cubicBezTo>
                    <a:pt x="2961" y="6159"/>
                    <a:pt x="3038" y="5827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69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09"/>
                  </a:cubicBezTo>
                  <a:lnTo>
                    <a:pt x="10082" y="2509"/>
                  </a:lnTo>
                  <a:cubicBezTo>
                    <a:pt x="9904" y="2101"/>
                    <a:pt x="9546" y="1846"/>
                    <a:pt x="9112" y="1820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4577794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5" y="1"/>
                    <a:pt x="5947" y="122"/>
                    <a:pt x="5717" y="366"/>
                  </a:cubicBezTo>
                  <a:cubicBezTo>
                    <a:pt x="5334" y="774"/>
                    <a:pt x="5283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69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3" y="8865"/>
                  </a:cubicBezTo>
                  <a:cubicBezTo>
                    <a:pt x="2080" y="9069"/>
                    <a:pt x="2354" y="9172"/>
                    <a:pt x="2626" y="9172"/>
                  </a:cubicBezTo>
                  <a:cubicBezTo>
                    <a:pt x="2929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3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5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5631541" y="-86228"/>
              <a:ext cx="295932" cy="295127"/>
            </a:xfrm>
            <a:custGeom>
              <a:avLst/>
              <a:gdLst/>
              <a:ahLst/>
              <a:cxnLst/>
              <a:rect l="l" t="t" r="r" b="b"/>
              <a:pathLst>
                <a:path w="9189" h="9164" extrusionOk="0">
                  <a:moveTo>
                    <a:pt x="6563" y="1"/>
                  </a:moveTo>
                  <a:cubicBezTo>
                    <a:pt x="6255" y="1"/>
                    <a:pt x="5947" y="123"/>
                    <a:pt x="5717" y="366"/>
                  </a:cubicBezTo>
                  <a:cubicBezTo>
                    <a:pt x="5334" y="774"/>
                    <a:pt x="5283" y="1361"/>
                    <a:pt x="5589" y="1821"/>
                  </a:cubicBezTo>
                  <a:lnTo>
                    <a:pt x="1863" y="5725"/>
                  </a:lnTo>
                  <a:cubicBezTo>
                    <a:pt x="1680" y="5614"/>
                    <a:pt x="1477" y="5558"/>
                    <a:pt x="1274" y="5558"/>
                  </a:cubicBezTo>
                  <a:cubicBezTo>
                    <a:pt x="968" y="5558"/>
                    <a:pt x="664" y="5684"/>
                    <a:pt x="434" y="5930"/>
                  </a:cubicBezTo>
                  <a:cubicBezTo>
                    <a:pt x="0" y="6363"/>
                    <a:pt x="0" y="7078"/>
                    <a:pt x="434" y="7512"/>
                  </a:cubicBezTo>
                  <a:cubicBezTo>
                    <a:pt x="638" y="7716"/>
                    <a:pt x="910" y="7818"/>
                    <a:pt x="1190" y="7818"/>
                  </a:cubicBezTo>
                  <a:cubicBezTo>
                    <a:pt x="1330" y="7818"/>
                    <a:pt x="1472" y="7793"/>
                    <a:pt x="1608" y="7742"/>
                  </a:cubicBezTo>
                  <a:lnTo>
                    <a:pt x="1608" y="7742"/>
                  </a:lnTo>
                  <a:cubicBezTo>
                    <a:pt x="1455" y="8125"/>
                    <a:pt x="1557" y="8584"/>
                    <a:pt x="1863" y="8865"/>
                  </a:cubicBezTo>
                  <a:cubicBezTo>
                    <a:pt x="2077" y="9066"/>
                    <a:pt x="2339" y="9163"/>
                    <a:pt x="2603" y="9163"/>
                  </a:cubicBezTo>
                  <a:cubicBezTo>
                    <a:pt x="2908" y="9163"/>
                    <a:pt x="3213" y="9034"/>
                    <a:pt x="3446" y="8788"/>
                  </a:cubicBezTo>
                  <a:cubicBezTo>
                    <a:pt x="3828" y="8405"/>
                    <a:pt x="3879" y="7818"/>
                    <a:pt x="3573" y="7359"/>
                  </a:cubicBezTo>
                  <a:lnTo>
                    <a:pt x="7299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6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474419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30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5545651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3" y="715"/>
                    <a:pt x="1561" y="715"/>
                  </a:cubicBezTo>
                  <a:cubicBezTo>
                    <a:pt x="1425" y="715"/>
                    <a:pt x="1289" y="741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5219" y="9878"/>
                    <a:pt x="5500" y="9521"/>
                    <a:pt x="5500" y="9087"/>
                  </a:cubicBezTo>
                  <a:cubicBezTo>
                    <a:pt x="5711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0" y="7147"/>
                  </a:cubicBezTo>
                  <a:lnTo>
                    <a:pt x="3994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5126020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79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5064379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0" y="3938"/>
                  </a:cubicBezTo>
                  <a:cubicBezTo>
                    <a:pt x="10107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7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4353389" y="273792"/>
              <a:ext cx="337476" cy="221184"/>
            </a:xfrm>
            <a:custGeom>
              <a:avLst/>
              <a:gdLst/>
              <a:ahLst/>
              <a:cxnLst/>
              <a:rect l="l" t="t" r="r" b="b"/>
              <a:pathLst>
                <a:path w="10479" h="6868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59" y="2892"/>
                  </a:cubicBezTo>
                  <a:cubicBezTo>
                    <a:pt x="1561" y="2850"/>
                    <a:pt x="1455" y="2831"/>
                    <a:pt x="1345" y="2831"/>
                  </a:cubicBezTo>
                  <a:cubicBezTo>
                    <a:pt x="1256" y="2831"/>
                    <a:pt x="1164" y="2844"/>
                    <a:pt x="1072" y="2867"/>
                  </a:cubicBezTo>
                  <a:cubicBezTo>
                    <a:pt x="1021" y="2867"/>
                    <a:pt x="945" y="2892"/>
                    <a:pt x="868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83" y="4730"/>
                    <a:pt x="741" y="5011"/>
                    <a:pt x="1175" y="5036"/>
                  </a:cubicBezTo>
                  <a:cubicBezTo>
                    <a:pt x="945" y="5240"/>
                    <a:pt x="843" y="5547"/>
                    <a:pt x="843" y="5878"/>
                  </a:cubicBezTo>
                  <a:cubicBezTo>
                    <a:pt x="903" y="6460"/>
                    <a:pt x="1404" y="6868"/>
                    <a:pt x="1950" y="6868"/>
                  </a:cubicBezTo>
                  <a:cubicBezTo>
                    <a:pt x="2099" y="6868"/>
                    <a:pt x="2252" y="6837"/>
                    <a:pt x="2400" y="6772"/>
                  </a:cubicBezTo>
                  <a:cubicBezTo>
                    <a:pt x="2578" y="6695"/>
                    <a:pt x="2757" y="6567"/>
                    <a:pt x="2885" y="6414"/>
                  </a:cubicBezTo>
                  <a:cubicBezTo>
                    <a:pt x="3089" y="6159"/>
                    <a:pt x="3165" y="5827"/>
                    <a:pt x="3114" y="5521"/>
                  </a:cubicBezTo>
                  <a:lnTo>
                    <a:pt x="6432" y="4194"/>
                  </a:lnTo>
                  <a:lnTo>
                    <a:pt x="8142" y="3530"/>
                  </a:lnTo>
                  <a:cubicBezTo>
                    <a:pt x="8388" y="3882"/>
                    <a:pt x="8730" y="4032"/>
                    <a:pt x="9068" y="4032"/>
                  </a:cubicBezTo>
                  <a:cubicBezTo>
                    <a:pt x="9784" y="4032"/>
                    <a:pt x="10479" y="3359"/>
                    <a:pt x="10184" y="2509"/>
                  </a:cubicBez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342" y="1718"/>
                    <a:pt x="9444" y="1591"/>
                    <a:pt x="9495" y="1437"/>
                  </a:cubicBezTo>
                  <a:cubicBezTo>
                    <a:pt x="9571" y="1233"/>
                    <a:pt x="9571" y="1029"/>
                    <a:pt x="9546" y="825"/>
                  </a:cubicBezTo>
                  <a:cubicBezTo>
                    <a:pt x="9520" y="774"/>
                    <a:pt x="9495" y="723"/>
                    <a:pt x="9495" y="672"/>
                  </a:cubicBezTo>
                  <a:cubicBezTo>
                    <a:pt x="9303" y="250"/>
                    <a:pt x="8880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3036624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6" y="1"/>
                    <a:pt x="5947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70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4" y="8865"/>
                  </a:cubicBezTo>
                  <a:cubicBezTo>
                    <a:pt x="2081" y="9069"/>
                    <a:pt x="2354" y="9172"/>
                    <a:pt x="2626" y="9172"/>
                  </a:cubicBezTo>
                  <a:cubicBezTo>
                    <a:pt x="2930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19" y="1385"/>
                    <a:pt x="7581" y="1438"/>
                  </a:cubicBezTo>
                  <a:cubicBezTo>
                    <a:pt x="7734" y="1055"/>
                    <a:pt x="7632" y="595"/>
                    <a:pt x="7325" y="289"/>
                  </a:cubicBezTo>
                  <a:cubicBezTo>
                    <a:pt x="7109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4090371" y="-85938"/>
              <a:ext cx="295932" cy="294837"/>
            </a:xfrm>
            <a:custGeom>
              <a:avLst/>
              <a:gdLst/>
              <a:ahLst/>
              <a:cxnLst/>
              <a:rect l="l" t="t" r="r" b="b"/>
              <a:pathLst>
                <a:path w="9189" h="9155" extrusionOk="0">
                  <a:moveTo>
                    <a:pt x="6580" y="1"/>
                  </a:moveTo>
                  <a:cubicBezTo>
                    <a:pt x="6271" y="1"/>
                    <a:pt x="5962" y="123"/>
                    <a:pt x="5743" y="357"/>
                  </a:cubicBezTo>
                  <a:cubicBezTo>
                    <a:pt x="5360" y="765"/>
                    <a:pt x="5309" y="1352"/>
                    <a:pt x="5615" y="1812"/>
                  </a:cubicBezTo>
                  <a:lnTo>
                    <a:pt x="1863" y="5716"/>
                  </a:lnTo>
                  <a:cubicBezTo>
                    <a:pt x="1680" y="5605"/>
                    <a:pt x="1477" y="5549"/>
                    <a:pt x="1274" y="5549"/>
                  </a:cubicBezTo>
                  <a:cubicBezTo>
                    <a:pt x="969" y="5549"/>
                    <a:pt x="664" y="5675"/>
                    <a:pt x="434" y="5921"/>
                  </a:cubicBezTo>
                  <a:cubicBezTo>
                    <a:pt x="0" y="6354"/>
                    <a:pt x="0" y="7069"/>
                    <a:pt x="434" y="7503"/>
                  </a:cubicBezTo>
                  <a:cubicBezTo>
                    <a:pt x="638" y="7707"/>
                    <a:pt x="911" y="7809"/>
                    <a:pt x="1190" y="7809"/>
                  </a:cubicBezTo>
                  <a:cubicBezTo>
                    <a:pt x="1330" y="7809"/>
                    <a:pt x="1472" y="7784"/>
                    <a:pt x="1608" y="7733"/>
                  </a:cubicBezTo>
                  <a:lnTo>
                    <a:pt x="1608" y="7733"/>
                  </a:lnTo>
                  <a:cubicBezTo>
                    <a:pt x="1455" y="8116"/>
                    <a:pt x="1557" y="8575"/>
                    <a:pt x="1863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3" y="9025"/>
                    <a:pt x="3446" y="8779"/>
                  </a:cubicBezTo>
                  <a:cubicBezTo>
                    <a:pt x="3829" y="8396"/>
                    <a:pt x="3880" y="7809"/>
                    <a:pt x="3573" y="7350"/>
                  </a:cubicBezTo>
                  <a:lnTo>
                    <a:pt x="7300" y="3445"/>
                  </a:lnTo>
                  <a:cubicBezTo>
                    <a:pt x="7483" y="3557"/>
                    <a:pt x="7690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8" y="2807"/>
                    <a:pt x="9188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19" y="1377"/>
                    <a:pt x="7581" y="1429"/>
                  </a:cubicBezTo>
                  <a:cubicBezTo>
                    <a:pt x="7734" y="1046"/>
                    <a:pt x="7632" y="586"/>
                    <a:pt x="7325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320302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5" y="0"/>
                    <a:pt x="3102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70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2" y="9304"/>
                    <a:pt x="5993" y="9413"/>
                    <a:pt x="6273" y="9413"/>
                  </a:cubicBezTo>
                  <a:cubicBezTo>
                    <a:pt x="6402" y="9413"/>
                    <a:pt x="6530" y="9390"/>
                    <a:pt x="6650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4" y="741"/>
                  </a:cubicBezTo>
                  <a:cubicBezTo>
                    <a:pt x="4246" y="286"/>
                    <a:pt x="3814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4004480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1" y="715"/>
                  </a:cubicBezTo>
                  <a:cubicBezTo>
                    <a:pt x="1425" y="715"/>
                    <a:pt x="1289" y="741"/>
                    <a:pt x="1162" y="792"/>
                  </a:cubicBezTo>
                  <a:cubicBezTo>
                    <a:pt x="0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0" y="9521"/>
                    <a:pt x="5500" y="9087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3584849" y="-48290"/>
              <a:ext cx="335415" cy="219026"/>
            </a:xfrm>
            <a:custGeom>
              <a:avLst/>
              <a:gdLst/>
              <a:ahLst/>
              <a:cxnLst/>
              <a:rect l="l" t="t" r="r" b="b"/>
              <a:pathLst>
                <a:path w="10415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9" y="4017"/>
                    <a:pt x="1171" y="4044"/>
                    <a:pt x="1312" y="4044"/>
                  </a:cubicBezTo>
                  <a:cubicBezTo>
                    <a:pt x="1683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79" y="6773"/>
                    <a:pt x="8324" y="6801"/>
                    <a:pt x="8466" y="6801"/>
                  </a:cubicBezTo>
                  <a:cubicBezTo>
                    <a:pt x="8903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6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8" y="2779"/>
                  </a:cubicBezTo>
                  <a:cubicBezTo>
                    <a:pt x="8747" y="2779"/>
                    <a:pt x="8397" y="2965"/>
                    <a:pt x="8194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6"/>
                    <a:pt x="2117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3523209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1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5" y="1335"/>
                  </a:cubicBezTo>
                  <a:lnTo>
                    <a:pt x="2247" y="3326"/>
                  </a:lnTo>
                  <a:cubicBezTo>
                    <a:pt x="2045" y="3013"/>
                    <a:pt x="1683" y="2833"/>
                    <a:pt x="1316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9" y="5317"/>
                    <a:pt x="766" y="5776"/>
                    <a:pt x="920" y="6184"/>
                  </a:cubicBezTo>
                  <a:cubicBezTo>
                    <a:pt x="1111" y="6606"/>
                    <a:pt x="1520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5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1" y="3938"/>
                  </a:cubicBezTo>
                  <a:cubicBezTo>
                    <a:pt x="10108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1" y="1539"/>
                    <a:pt x="9623" y="1080"/>
                    <a:pt x="9470" y="697"/>
                  </a:cubicBezTo>
                  <a:cubicBezTo>
                    <a:pt x="9297" y="255"/>
                    <a:pt x="8877" y="1"/>
                    <a:pt x="8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2812219" y="273792"/>
              <a:ext cx="337734" cy="220153"/>
            </a:xfrm>
            <a:custGeom>
              <a:avLst/>
              <a:gdLst/>
              <a:ahLst/>
              <a:cxnLst/>
              <a:rect l="l" t="t" r="r" b="b"/>
              <a:pathLst>
                <a:path w="10487" h="6836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60" y="2892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2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577"/>
                    <a:pt x="486" y="4781"/>
                    <a:pt x="715" y="4909"/>
                  </a:cubicBezTo>
                  <a:cubicBezTo>
                    <a:pt x="869" y="4960"/>
                    <a:pt x="1022" y="5011"/>
                    <a:pt x="1175" y="5011"/>
                  </a:cubicBezTo>
                  <a:cubicBezTo>
                    <a:pt x="1098" y="5087"/>
                    <a:pt x="1047" y="5164"/>
                    <a:pt x="996" y="5266"/>
                  </a:cubicBezTo>
                  <a:cubicBezTo>
                    <a:pt x="971" y="5317"/>
                    <a:pt x="945" y="5342"/>
                    <a:pt x="920" y="5393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53"/>
                    <a:pt x="869" y="6006"/>
                    <a:pt x="945" y="6159"/>
                  </a:cubicBezTo>
                  <a:cubicBezTo>
                    <a:pt x="1022" y="6363"/>
                    <a:pt x="1149" y="6542"/>
                    <a:pt x="1354" y="6644"/>
                  </a:cubicBezTo>
                  <a:cubicBezTo>
                    <a:pt x="1539" y="6768"/>
                    <a:pt x="1753" y="6835"/>
                    <a:pt x="1971" y="6835"/>
                  </a:cubicBezTo>
                  <a:cubicBezTo>
                    <a:pt x="2114" y="6835"/>
                    <a:pt x="2259" y="6807"/>
                    <a:pt x="2400" y="6746"/>
                  </a:cubicBezTo>
                  <a:cubicBezTo>
                    <a:pt x="2604" y="6670"/>
                    <a:pt x="2757" y="6542"/>
                    <a:pt x="2885" y="6389"/>
                  </a:cubicBezTo>
                  <a:cubicBezTo>
                    <a:pt x="3089" y="6159"/>
                    <a:pt x="3191" y="5827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7" y="3860"/>
                    <a:pt x="8748" y="4012"/>
                    <a:pt x="9086" y="4012"/>
                  </a:cubicBezTo>
                  <a:cubicBezTo>
                    <a:pt x="9793" y="4012"/>
                    <a:pt x="10486" y="3347"/>
                    <a:pt x="10210" y="2484"/>
                  </a:cubicBezTo>
                  <a:lnTo>
                    <a:pt x="10210" y="2484"/>
                  </a:ln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1495453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2549201" y="-85938"/>
              <a:ext cx="295932" cy="294837"/>
            </a:xfrm>
            <a:custGeom>
              <a:avLst/>
              <a:gdLst/>
              <a:ahLst/>
              <a:cxnLst/>
              <a:rect l="l" t="t" r="r" b="b"/>
              <a:pathLst>
                <a:path w="9189" h="9155" extrusionOk="0">
                  <a:moveTo>
                    <a:pt x="6580" y="1"/>
                  </a:moveTo>
                  <a:cubicBezTo>
                    <a:pt x="6271" y="1"/>
                    <a:pt x="5963" y="123"/>
                    <a:pt x="5743" y="357"/>
                  </a:cubicBezTo>
                  <a:cubicBezTo>
                    <a:pt x="5360" y="765"/>
                    <a:pt x="5309" y="1352"/>
                    <a:pt x="5616" y="1812"/>
                  </a:cubicBezTo>
                  <a:lnTo>
                    <a:pt x="1864" y="5716"/>
                  </a:lnTo>
                  <a:cubicBezTo>
                    <a:pt x="1681" y="5605"/>
                    <a:pt x="1477" y="5549"/>
                    <a:pt x="1275" y="5549"/>
                  </a:cubicBezTo>
                  <a:cubicBezTo>
                    <a:pt x="969" y="5549"/>
                    <a:pt x="665" y="5675"/>
                    <a:pt x="435" y="5921"/>
                  </a:cubicBezTo>
                  <a:cubicBezTo>
                    <a:pt x="1" y="6354"/>
                    <a:pt x="1" y="7069"/>
                    <a:pt x="435" y="7503"/>
                  </a:cubicBezTo>
                  <a:cubicBezTo>
                    <a:pt x="639" y="7707"/>
                    <a:pt x="911" y="7809"/>
                    <a:pt x="1191" y="7809"/>
                  </a:cubicBezTo>
                  <a:cubicBezTo>
                    <a:pt x="1331" y="7809"/>
                    <a:pt x="1472" y="7784"/>
                    <a:pt x="1609" y="7733"/>
                  </a:cubicBezTo>
                  <a:lnTo>
                    <a:pt x="1609" y="7733"/>
                  </a:lnTo>
                  <a:cubicBezTo>
                    <a:pt x="1455" y="8116"/>
                    <a:pt x="1557" y="8575"/>
                    <a:pt x="1864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4" y="9025"/>
                    <a:pt x="3446" y="8779"/>
                  </a:cubicBezTo>
                  <a:cubicBezTo>
                    <a:pt x="3829" y="8396"/>
                    <a:pt x="3880" y="7809"/>
                    <a:pt x="3574" y="7350"/>
                  </a:cubicBezTo>
                  <a:lnTo>
                    <a:pt x="7300" y="3445"/>
                  </a:lnTo>
                  <a:cubicBezTo>
                    <a:pt x="7483" y="3557"/>
                    <a:pt x="7691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9" y="2807"/>
                    <a:pt x="9189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20" y="1377"/>
                    <a:pt x="7581" y="1429"/>
                  </a:cubicBezTo>
                  <a:cubicBezTo>
                    <a:pt x="7734" y="1046"/>
                    <a:pt x="7632" y="586"/>
                    <a:pt x="7326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166185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5" y="0"/>
                    <a:pt x="3103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7" y="829"/>
                    <a:pt x="1807" y="720"/>
                    <a:pt x="1526" y="720"/>
                  </a:cubicBezTo>
                  <a:cubicBezTo>
                    <a:pt x="1398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4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8" y="8014"/>
                  </a:lnTo>
                  <a:cubicBezTo>
                    <a:pt x="3358" y="8321"/>
                    <a:pt x="3180" y="8882"/>
                    <a:pt x="3409" y="9393"/>
                  </a:cubicBezTo>
                  <a:cubicBezTo>
                    <a:pt x="3567" y="9847"/>
                    <a:pt x="3985" y="10133"/>
                    <a:pt x="4437" y="10133"/>
                  </a:cubicBezTo>
                  <a:cubicBezTo>
                    <a:pt x="4570" y="10133"/>
                    <a:pt x="4706" y="10108"/>
                    <a:pt x="4839" y="10056"/>
                  </a:cubicBezTo>
                  <a:cubicBezTo>
                    <a:pt x="5221" y="9903"/>
                    <a:pt x="5477" y="9520"/>
                    <a:pt x="5502" y="9112"/>
                  </a:cubicBezTo>
                  <a:cubicBezTo>
                    <a:pt x="5712" y="9304"/>
                    <a:pt x="5994" y="9413"/>
                    <a:pt x="6273" y="9413"/>
                  </a:cubicBezTo>
                  <a:cubicBezTo>
                    <a:pt x="6402" y="9413"/>
                    <a:pt x="6530" y="9390"/>
                    <a:pt x="6651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3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5" y="741"/>
                  </a:cubicBezTo>
                  <a:cubicBezTo>
                    <a:pt x="4247" y="286"/>
                    <a:pt x="3814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2463310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89" y="741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2043711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58" y="2123"/>
                    <a:pt x="204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3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1982071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7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7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0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5" y="4023"/>
                    <a:pt x="9086" y="4023"/>
                  </a:cubicBezTo>
                  <a:cubicBezTo>
                    <a:pt x="9230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0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11"/>
          <p:cNvGrpSpPr/>
          <p:nvPr/>
        </p:nvGrpSpPr>
        <p:grpSpPr>
          <a:xfrm>
            <a:off x="-167114" y="4076748"/>
            <a:ext cx="9681306" cy="1547060"/>
            <a:chOff x="1494648" y="4329497"/>
            <a:chExt cx="6278816" cy="1003347"/>
          </a:xfrm>
        </p:grpSpPr>
        <p:sp>
          <p:nvSpPr>
            <p:cNvPr id="96" name="Google Shape;96;p11"/>
            <p:cNvSpPr/>
            <p:nvPr/>
          </p:nvSpPr>
          <p:spPr>
            <a:xfrm>
              <a:off x="7643678" y="4897238"/>
              <a:ext cx="129786" cy="135100"/>
            </a:xfrm>
            <a:custGeom>
              <a:avLst/>
              <a:gdLst/>
              <a:ahLst/>
              <a:cxnLst/>
              <a:rect l="l" t="t" r="r" b="b"/>
              <a:pathLst>
                <a:path w="4030" h="4195" extrusionOk="0">
                  <a:moveTo>
                    <a:pt x="1986" y="1"/>
                  </a:moveTo>
                  <a:cubicBezTo>
                    <a:pt x="1842" y="1"/>
                    <a:pt x="1696" y="28"/>
                    <a:pt x="1557" y="85"/>
                  </a:cubicBezTo>
                  <a:cubicBezTo>
                    <a:pt x="1047" y="289"/>
                    <a:pt x="740" y="800"/>
                    <a:pt x="842" y="1336"/>
                  </a:cubicBezTo>
                  <a:lnTo>
                    <a:pt x="0" y="1667"/>
                  </a:lnTo>
                  <a:lnTo>
                    <a:pt x="0" y="4194"/>
                  </a:lnTo>
                  <a:lnTo>
                    <a:pt x="1710" y="3531"/>
                  </a:lnTo>
                  <a:cubicBezTo>
                    <a:pt x="1947" y="3882"/>
                    <a:pt x="2284" y="4032"/>
                    <a:pt x="2619" y="4032"/>
                  </a:cubicBezTo>
                  <a:cubicBezTo>
                    <a:pt x="3329" y="4032"/>
                    <a:pt x="4029" y="3359"/>
                    <a:pt x="3752" y="2510"/>
                  </a:cubicBezTo>
                  <a:cubicBezTo>
                    <a:pt x="3573" y="2101"/>
                    <a:pt x="3216" y="1846"/>
                    <a:pt x="2782" y="1821"/>
                  </a:cubicBezTo>
                  <a:cubicBezTo>
                    <a:pt x="3088" y="1514"/>
                    <a:pt x="3190" y="1080"/>
                    <a:pt x="3037" y="672"/>
                  </a:cubicBezTo>
                  <a:cubicBezTo>
                    <a:pt x="2845" y="250"/>
                    <a:pt x="2423" y="1"/>
                    <a:pt x="1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7439015" y="4950924"/>
              <a:ext cx="204695" cy="167530"/>
            </a:xfrm>
            <a:custGeom>
              <a:avLst/>
              <a:gdLst/>
              <a:ahLst/>
              <a:cxnLst/>
              <a:rect l="l" t="t" r="r" b="b"/>
              <a:pathLst>
                <a:path w="6356" h="5202" extrusionOk="0">
                  <a:moveTo>
                    <a:pt x="6355" y="0"/>
                  </a:moveTo>
                  <a:lnTo>
                    <a:pt x="2169" y="1659"/>
                  </a:lnTo>
                  <a:cubicBezTo>
                    <a:pt x="2042" y="1506"/>
                    <a:pt x="1914" y="1379"/>
                    <a:pt x="1736" y="1277"/>
                  </a:cubicBezTo>
                  <a:cubicBezTo>
                    <a:pt x="1567" y="1206"/>
                    <a:pt x="1391" y="1167"/>
                    <a:pt x="1216" y="1167"/>
                  </a:cubicBezTo>
                  <a:cubicBezTo>
                    <a:pt x="1072" y="1167"/>
                    <a:pt x="929" y="1194"/>
                    <a:pt x="791" y="1251"/>
                  </a:cubicBezTo>
                  <a:cubicBezTo>
                    <a:pt x="510" y="1353"/>
                    <a:pt x="281" y="1557"/>
                    <a:pt x="153" y="1838"/>
                  </a:cubicBezTo>
                  <a:cubicBezTo>
                    <a:pt x="26" y="2093"/>
                    <a:pt x="0" y="2400"/>
                    <a:pt x="102" y="2680"/>
                  </a:cubicBezTo>
                  <a:cubicBezTo>
                    <a:pt x="281" y="3063"/>
                    <a:pt x="638" y="3344"/>
                    <a:pt x="1072" y="3369"/>
                  </a:cubicBezTo>
                  <a:cubicBezTo>
                    <a:pt x="842" y="3574"/>
                    <a:pt x="740" y="3880"/>
                    <a:pt x="740" y="4212"/>
                  </a:cubicBezTo>
                  <a:cubicBezTo>
                    <a:pt x="800" y="4793"/>
                    <a:pt x="1301" y="5201"/>
                    <a:pt x="1847" y="5201"/>
                  </a:cubicBezTo>
                  <a:cubicBezTo>
                    <a:pt x="1997" y="5201"/>
                    <a:pt x="2149" y="5171"/>
                    <a:pt x="2297" y="5105"/>
                  </a:cubicBezTo>
                  <a:cubicBezTo>
                    <a:pt x="2476" y="5028"/>
                    <a:pt x="2654" y="4901"/>
                    <a:pt x="2782" y="4748"/>
                  </a:cubicBezTo>
                  <a:cubicBezTo>
                    <a:pt x="2986" y="4492"/>
                    <a:pt x="3063" y="4161"/>
                    <a:pt x="3012" y="3854"/>
                  </a:cubicBezTo>
                  <a:lnTo>
                    <a:pt x="6330" y="2527"/>
                  </a:lnTo>
                  <a:lnTo>
                    <a:pt x="6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6118127" y="4329497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30" y="9165"/>
                    <a:pt x="3230" y="9037"/>
                    <a:pt x="3446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0" y="1456"/>
                    <a:pt x="8290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7162213" y="4536929"/>
              <a:ext cx="306398" cy="294579"/>
            </a:xfrm>
            <a:custGeom>
              <a:avLst/>
              <a:gdLst/>
              <a:ahLst/>
              <a:cxnLst/>
              <a:rect l="l" t="t" r="r" b="b"/>
              <a:pathLst>
                <a:path w="9514" h="9147" extrusionOk="0">
                  <a:moveTo>
                    <a:pt x="6890" y="0"/>
                  </a:moveTo>
                  <a:cubicBezTo>
                    <a:pt x="6575" y="0"/>
                    <a:pt x="6261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3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0" y="6699"/>
                    <a:pt x="734" y="7496"/>
                  </a:cubicBezTo>
                  <a:cubicBezTo>
                    <a:pt x="938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3" y="8848"/>
                  </a:cubicBezTo>
                  <a:cubicBezTo>
                    <a:pt x="2377" y="9050"/>
                    <a:pt x="2640" y="9147"/>
                    <a:pt x="2903" y="9147"/>
                  </a:cubicBezTo>
                  <a:cubicBezTo>
                    <a:pt x="3208" y="9147"/>
                    <a:pt x="3513" y="9018"/>
                    <a:pt x="3746" y="8772"/>
                  </a:cubicBezTo>
                  <a:cubicBezTo>
                    <a:pt x="4129" y="8389"/>
                    <a:pt x="4180" y="7802"/>
                    <a:pt x="3873" y="7343"/>
                  </a:cubicBezTo>
                  <a:lnTo>
                    <a:pt x="7600" y="3438"/>
                  </a:lnTo>
                  <a:cubicBezTo>
                    <a:pt x="7783" y="3560"/>
                    <a:pt x="7992" y="3617"/>
                    <a:pt x="8200" y="3617"/>
                  </a:cubicBezTo>
                  <a:cubicBezTo>
                    <a:pt x="8512" y="3617"/>
                    <a:pt x="8825" y="3489"/>
                    <a:pt x="9054" y="3259"/>
                  </a:cubicBezTo>
                  <a:cubicBezTo>
                    <a:pt x="9514" y="2800"/>
                    <a:pt x="9514" y="2085"/>
                    <a:pt x="9054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4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7" y="97"/>
                    <a:pt x="7163" y="0"/>
                    <a:pt x="6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6285367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7" y="696"/>
                    <a:pt x="2432" y="1106"/>
                    <a:pt x="1887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25" y="3003"/>
                  </a:cubicBezTo>
                  <a:cubicBezTo>
                    <a:pt x="1690" y="3003"/>
                    <a:pt x="1757" y="2997"/>
                    <a:pt x="1826" y="2987"/>
                  </a:cubicBezTo>
                  <a:lnTo>
                    <a:pt x="3817" y="8015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8" y="9851"/>
                    <a:pt x="3992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4855" y="9425"/>
                    <a:pt x="5362" y="9022"/>
                    <a:pt x="5895" y="9022"/>
                  </a:cubicBezTo>
                  <a:cubicBezTo>
                    <a:pt x="6159" y="9022"/>
                    <a:pt x="6430" y="9122"/>
                    <a:pt x="6650" y="9342"/>
                  </a:cubicBezTo>
                  <a:cubicBezTo>
                    <a:pt x="7811" y="8810"/>
                    <a:pt x="7367" y="7131"/>
                    <a:pt x="6188" y="7131"/>
                  </a:cubicBezTo>
                  <a:cubicBezTo>
                    <a:pt x="6123" y="7131"/>
                    <a:pt x="6056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7086757" y="500680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6667190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63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83" y="2123"/>
                    <a:pt x="205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1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601588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1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1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4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8" y="697"/>
                  </a:cubicBezTo>
                  <a:cubicBezTo>
                    <a:pt x="9425" y="255"/>
                    <a:pt x="9016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5898650" y="4897238"/>
              <a:ext cx="333322" cy="220797"/>
            </a:xfrm>
            <a:custGeom>
              <a:avLst/>
              <a:gdLst/>
              <a:ahLst/>
              <a:cxnLst/>
              <a:rect l="l" t="t" r="r" b="b"/>
              <a:pathLst>
                <a:path w="10350" h="6856" extrusionOk="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800"/>
                    <a:pt x="7173" y="1336"/>
                  </a:cubicBezTo>
                  <a:lnTo>
                    <a:pt x="6330" y="1667"/>
                  </a:lnTo>
                  <a:lnTo>
                    <a:pt x="2145" y="3326"/>
                  </a:lnTo>
                  <a:cubicBezTo>
                    <a:pt x="1992" y="3122"/>
                    <a:pt x="1787" y="2944"/>
                    <a:pt x="1532" y="2893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3"/>
                    <a:pt x="741" y="2918"/>
                  </a:cubicBezTo>
                  <a:cubicBezTo>
                    <a:pt x="409" y="3046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1"/>
                    <a:pt x="715" y="5547"/>
                    <a:pt x="715" y="5853"/>
                  </a:cubicBezTo>
                  <a:cubicBezTo>
                    <a:pt x="775" y="6446"/>
                    <a:pt x="1263" y="6856"/>
                    <a:pt x="1801" y="6856"/>
                  </a:cubicBezTo>
                  <a:cubicBezTo>
                    <a:pt x="1957" y="6856"/>
                    <a:pt x="2117" y="6821"/>
                    <a:pt x="2272" y="6746"/>
                  </a:cubicBezTo>
                  <a:cubicBezTo>
                    <a:pt x="2451" y="6670"/>
                    <a:pt x="2630" y="6568"/>
                    <a:pt x="2757" y="6415"/>
                  </a:cubicBezTo>
                  <a:cubicBezTo>
                    <a:pt x="2961" y="6159"/>
                    <a:pt x="3038" y="5828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70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10"/>
                  </a:cubicBezTo>
                  <a:lnTo>
                    <a:pt x="10082" y="2510"/>
                  </a:lnTo>
                  <a:cubicBezTo>
                    <a:pt x="9904" y="2101"/>
                    <a:pt x="9546" y="1846"/>
                    <a:pt x="9112" y="1821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4576957" y="4329497"/>
              <a:ext cx="296769" cy="295191"/>
            </a:xfrm>
            <a:custGeom>
              <a:avLst/>
              <a:gdLst/>
              <a:ahLst/>
              <a:cxnLst/>
              <a:rect l="l" t="t" r="r" b="b"/>
              <a:pathLst>
                <a:path w="9215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6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1" y="9063"/>
                    <a:pt x="2355" y="9165"/>
                    <a:pt x="2626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599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5621043" y="4536929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4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1" y="6699"/>
                    <a:pt x="734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0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4" y="2800"/>
                    <a:pt x="9514" y="2085"/>
                    <a:pt x="9055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5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4744229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0" y="829"/>
                    <a:pt x="1819" y="721"/>
                    <a:pt x="1539" y="721"/>
                  </a:cubicBezTo>
                  <a:cubicBezTo>
                    <a:pt x="1410" y="721"/>
                    <a:pt x="1282" y="744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0" y="9305"/>
                    <a:pt x="5992" y="9413"/>
                    <a:pt x="6272" y="9413"/>
                  </a:cubicBezTo>
                  <a:cubicBezTo>
                    <a:pt x="6400" y="9413"/>
                    <a:pt x="6529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5545619" y="5006800"/>
              <a:ext cx="251521" cy="325947"/>
            </a:xfrm>
            <a:custGeom>
              <a:avLst/>
              <a:gdLst/>
              <a:ahLst/>
              <a:cxnLst/>
              <a:rect l="l" t="t" r="r" b="b"/>
              <a:pathLst>
                <a:path w="7810" h="10121" extrusionOk="0">
                  <a:moveTo>
                    <a:pt x="3365" y="1"/>
                  </a:moveTo>
                  <a:cubicBezTo>
                    <a:pt x="3234" y="1"/>
                    <a:pt x="3101" y="26"/>
                    <a:pt x="2974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1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1" y="2972"/>
                    <a:pt x="1800" y="2962"/>
                  </a:cubicBezTo>
                  <a:lnTo>
                    <a:pt x="3817" y="8015"/>
                  </a:lnTo>
                  <a:cubicBezTo>
                    <a:pt x="3357" y="8296"/>
                    <a:pt x="3178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7" y="10120"/>
                    <a:pt x="4714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5126020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64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5" y="4017"/>
                    <a:pt x="1181" y="4044"/>
                    <a:pt x="1323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8" y="6547"/>
                    <a:pt x="9521" y="6105"/>
                  </a:cubicBezTo>
                  <a:cubicBezTo>
                    <a:pt x="9674" y="5722"/>
                    <a:pt x="9572" y="5262"/>
                    <a:pt x="9265" y="4982"/>
                  </a:cubicBezTo>
                  <a:cubicBezTo>
                    <a:pt x="9699" y="4956"/>
                    <a:pt x="10057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374" y="81"/>
                  </a:cubicBezTo>
                  <a:cubicBezTo>
                    <a:pt x="2241" y="27"/>
                    <a:pt x="2102" y="1"/>
                    <a:pt x="19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5060450" y="4995882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3" y="1"/>
                  </a:moveTo>
                  <a:cubicBezTo>
                    <a:pt x="8429" y="1"/>
                    <a:pt x="8281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2" y="2780"/>
                  </a:cubicBezTo>
                  <a:cubicBezTo>
                    <a:pt x="715" y="2780"/>
                    <a:pt x="0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0" y="5317"/>
                    <a:pt x="888" y="5776"/>
                    <a:pt x="1041" y="6185"/>
                  </a:cubicBezTo>
                  <a:cubicBezTo>
                    <a:pt x="1233" y="6607"/>
                    <a:pt x="1641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0" y="4039"/>
                    <a:pt x="9517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8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4555387" y="4899628"/>
              <a:ext cx="129786" cy="135100"/>
            </a:xfrm>
            <a:custGeom>
              <a:avLst/>
              <a:gdLst/>
              <a:ahLst/>
              <a:cxnLst/>
              <a:rect l="l" t="t" r="r" b="b"/>
              <a:pathLst>
                <a:path w="4030" h="4195" extrusionOk="0">
                  <a:moveTo>
                    <a:pt x="1987" y="1"/>
                  </a:moveTo>
                  <a:cubicBezTo>
                    <a:pt x="1843" y="1"/>
                    <a:pt x="1697" y="28"/>
                    <a:pt x="1558" y="85"/>
                  </a:cubicBezTo>
                  <a:cubicBezTo>
                    <a:pt x="1047" y="289"/>
                    <a:pt x="741" y="800"/>
                    <a:pt x="843" y="1336"/>
                  </a:cubicBezTo>
                  <a:lnTo>
                    <a:pt x="1" y="1667"/>
                  </a:lnTo>
                  <a:lnTo>
                    <a:pt x="1" y="4194"/>
                  </a:lnTo>
                  <a:lnTo>
                    <a:pt x="1711" y="3531"/>
                  </a:lnTo>
                  <a:cubicBezTo>
                    <a:pt x="1948" y="3882"/>
                    <a:pt x="2285" y="4032"/>
                    <a:pt x="2620" y="4032"/>
                  </a:cubicBezTo>
                  <a:cubicBezTo>
                    <a:pt x="3330" y="4032"/>
                    <a:pt x="4030" y="3359"/>
                    <a:pt x="3753" y="2510"/>
                  </a:cubicBezTo>
                  <a:cubicBezTo>
                    <a:pt x="3574" y="2101"/>
                    <a:pt x="3217" y="1846"/>
                    <a:pt x="2783" y="1821"/>
                  </a:cubicBezTo>
                  <a:cubicBezTo>
                    <a:pt x="2885" y="1718"/>
                    <a:pt x="2987" y="1591"/>
                    <a:pt x="3038" y="1438"/>
                  </a:cubicBezTo>
                  <a:cubicBezTo>
                    <a:pt x="3114" y="1234"/>
                    <a:pt x="3114" y="1029"/>
                    <a:pt x="3089" y="825"/>
                  </a:cubicBezTo>
                  <a:cubicBezTo>
                    <a:pt x="3063" y="774"/>
                    <a:pt x="3038" y="723"/>
                    <a:pt x="3038" y="672"/>
                  </a:cubicBezTo>
                  <a:cubicBezTo>
                    <a:pt x="2846" y="250"/>
                    <a:pt x="2423" y="1"/>
                    <a:pt x="1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4353389" y="4950924"/>
              <a:ext cx="207980" cy="167530"/>
            </a:xfrm>
            <a:custGeom>
              <a:avLst/>
              <a:gdLst/>
              <a:ahLst/>
              <a:cxnLst/>
              <a:rect l="l" t="t" r="r" b="b"/>
              <a:pathLst>
                <a:path w="6458" h="5202" extrusionOk="0">
                  <a:moveTo>
                    <a:pt x="6458" y="0"/>
                  </a:moveTo>
                  <a:lnTo>
                    <a:pt x="2272" y="1659"/>
                  </a:lnTo>
                  <a:cubicBezTo>
                    <a:pt x="2119" y="1455"/>
                    <a:pt x="1915" y="1277"/>
                    <a:pt x="1659" y="1226"/>
                  </a:cubicBezTo>
                  <a:cubicBezTo>
                    <a:pt x="1561" y="1183"/>
                    <a:pt x="1455" y="1164"/>
                    <a:pt x="1345" y="1164"/>
                  </a:cubicBezTo>
                  <a:cubicBezTo>
                    <a:pt x="1256" y="1164"/>
                    <a:pt x="1164" y="1177"/>
                    <a:pt x="1072" y="1200"/>
                  </a:cubicBezTo>
                  <a:cubicBezTo>
                    <a:pt x="1021" y="1200"/>
                    <a:pt x="945" y="1226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69"/>
                  </a:cubicBezTo>
                  <a:cubicBezTo>
                    <a:pt x="945" y="3574"/>
                    <a:pt x="843" y="3880"/>
                    <a:pt x="843" y="4212"/>
                  </a:cubicBezTo>
                  <a:cubicBezTo>
                    <a:pt x="903" y="4793"/>
                    <a:pt x="1404" y="5201"/>
                    <a:pt x="1950" y="5201"/>
                  </a:cubicBezTo>
                  <a:cubicBezTo>
                    <a:pt x="2099" y="5201"/>
                    <a:pt x="2252" y="5171"/>
                    <a:pt x="2400" y="5105"/>
                  </a:cubicBezTo>
                  <a:cubicBezTo>
                    <a:pt x="2578" y="5028"/>
                    <a:pt x="2757" y="4901"/>
                    <a:pt x="2885" y="4748"/>
                  </a:cubicBezTo>
                  <a:cubicBezTo>
                    <a:pt x="3089" y="4492"/>
                    <a:pt x="3165" y="4161"/>
                    <a:pt x="3114" y="3854"/>
                  </a:cubicBezTo>
                  <a:lnTo>
                    <a:pt x="6432" y="2527"/>
                  </a:lnTo>
                  <a:lnTo>
                    <a:pt x="6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3035786" y="4329497"/>
              <a:ext cx="296769" cy="295191"/>
            </a:xfrm>
            <a:custGeom>
              <a:avLst/>
              <a:gdLst/>
              <a:ahLst/>
              <a:cxnLst/>
              <a:rect l="l" t="t" r="r" b="b"/>
              <a:pathLst>
                <a:path w="9215" h="9166" extrusionOk="0">
                  <a:moveTo>
                    <a:pt x="6586" y="0"/>
                  </a:moveTo>
                  <a:cubicBezTo>
                    <a:pt x="6280" y="0"/>
                    <a:pt x="5973" y="128"/>
                    <a:pt x="5744" y="384"/>
                  </a:cubicBezTo>
                  <a:cubicBezTo>
                    <a:pt x="5361" y="767"/>
                    <a:pt x="5310" y="1354"/>
                    <a:pt x="5616" y="1814"/>
                  </a:cubicBezTo>
                  <a:lnTo>
                    <a:pt x="1890" y="5719"/>
                  </a:lnTo>
                  <a:cubicBezTo>
                    <a:pt x="1707" y="5607"/>
                    <a:pt x="1499" y="5552"/>
                    <a:pt x="1293" y="5552"/>
                  </a:cubicBezTo>
                  <a:cubicBezTo>
                    <a:pt x="983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665" y="7709"/>
                    <a:pt x="925" y="7811"/>
                    <a:pt x="1198" y="7811"/>
                  </a:cubicBezTo>
                  <a:cubicBezTo>
                    <a:pt x="1334" y="7811"/>
                    <a:pt x="1473" y="7786"/>
                    <a:pt x="1609" y="7735"/>
                  </a:cubicBezTo>
                  <a:lnTo>
                    <a:pt x="1609" y="7735"/>
                  </a:lnTo>
                  <a:cubicBezTo>
                    <a:pt x="1456" y="8118"/>
                    <a:pt x="1558" y="8577"/>
                    <a:pt x="1864" y="8858"/>
                  </a:cubicBezTo>
                  <a:cubicBezTo>
                    <a:pt x="2081" y="9063"/>
                    <a:pt x="2355" y="9165"/>
                    <a:pt x="2627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600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5" y="2809"/>
                    <a:pt x="9215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2" y="1354"/>
                    <a:pt x="7743" y="1380"/>
                    <a:pt x="7607" y="1431"/>
                  </a:cubicBezTo>
                  <a:cubicBezTo>
                    <a:pt x="7760" y="1048"/>
                    <a:pt x="7658" y="589"/>
                    <a:pt x="7351" y="308"/>
                  </a:cubicBezTo>
                  <a:cubicBezTo>
                    <a:pt x="7134" y="103"/>
                    <a:pt x="6861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4080710" y="4537251"/>
              <a:ext cx="305593" cy="294257"/>
            </a:xfrm>
            <a:custGeom>
              <a:avLst/>
              <a:gdLst/>
              <a:ahLst/>
              <a:cxnLst/>
              <a:rect l="l" t="t" r="r" b="b"/>
              <a:pathLst>
                <a:path w="9489" h="9137" extrusionOk="0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5" y="1794"/>
                  </a:cubicBezTo>
                  <a:lnTo>
                    <a:pt x="2163" y="5725"/>
                  </a:lnTo>
                  <a:cubicBezTo>
                    <a:pt x="1958" y="5602"/>
                    <a:pt x="1753" y="5548"/>
                    <a:pt x="1558" y="5548"/>
                  </a:cubicBezTo>
                  <a:cubicBezTo>
                    <a:pt x="662" y="5548"/>
                    <a:pt x="0" y="6689"/>
                    <a:pt x="734" y="7486"/>
                  </a:cubicBezTo>
                  <a:cubicBezTo>
                    <a:pt x="938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1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0" y="8762"/>
                  </a:cubicBezTo>
                  <a:cubicBezTo>
                    <a:pt x="4103" y="8379"/>
                    <a:pt x="4154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5" y="3596"/>
                  </a:cubicBezTo>
                  <a:cubicBezTo>
                    <a:pt x="8513" y="3596"/>
                    <a:pt x="8816" y="3477"/>
                    <a:pt x="9029" y="3249"/>
                  </a:cubicBezTo>
                  <a:cubicBezTo>
                    <a:pt x="9488" y="2790"/>
                    <a:pt x="9488" y="2075"/>
                    <a:pt x="9029" y="1641"/>
                  </a:cubicBezTo>
                  <a:cubicBezTo>
                    <a:pt x="8827" y="1456"/>
                    <a:pt x="8557" y="1348"/>
                    <a:pt x="8287" y="1348"/>
                  </a:cubicBezTo>
                  <a:cubicBezTo>
                    <a:pt x="8149" y="1348"/>
                    <a:pt x="8010" y="1376"/>
                    <a:pt x="7881" y="1437"/>
                  </a:cubicBezTo>
                  <a:cubicBezTo>
                    <a:pt x="8034" y="1029"/>
                    <a:pt x="7932" y="595"/>
                    <a:pt x="7625" y="288"/>
                  </a:cubicBezTo>
                  <a:cubicBezTo>
                    <a:pt x="7409" y="96"/>
                    <a:pt x="7136" y="0"/>
                    <a:pt x="6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3203059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1" y="613"/>
                    <a:pt x="2311" y="1022"/>
                  </a:cubicBezTo>
                  <a:cubicBezTo>
                    <a:pt x="2101" y="829"/>
                    <a:pt x="1819" y="721"/>
                    <a:pt x="1539" y="721"/>
                  </a:cubicBezTo>
                  <a:cubicBezTo>
                    <a:pt x="1411" y="721"/>
                    <a:pt x="1283" y="744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6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9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1" y="9305"/>
                    <a:pt x="5992" y="9413"/>
                    <a:pt x="6272" y="9413"/>
                  </a:cubicBezTo>
                  <a:cubicBezTo>
                    <a:pt x="6401" y="9413"/>
                    <a:pt x="6529" y="9390"/>
                    <a:pt x="6649" y="9342"/>
                  </a:cubicBezTo>
                  <a:cubicBezTo>
                    <a:pt x="7811" y="8810"/>
                    <a:pt x="7367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51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4004448" y="5006800"/>
              <a:ext cx="251553" cy="325947"/>
            </a:xfrm>
            <a:custGeom>
              <a:avLst/>
              <a:gdLst/>
              <a:ahLst/>
              <a:cxnLst/>
              <a:rect l="l" t="t" r="r" b="b"/>
              <a:pathLst>
                <a:path w="7811" h="10121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2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2" y="2972"/>
                    <a:pt x="1801" y="2962"/>
                  </a:cubicBezTo>
                  <a:lnTo>
                    <a:pt x="3817" y="8015"/>
                  </a:lnTo>
                  <a:cubicBezTo>
                    <a:pt x="3357" y="8296"/>
                    <a:pt x="3179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8" y="10120"/>
                    <a:pt x="4714" y="10100"/>
                    <a:pt x="4838" y="10057"/>
                  </a:cubicBezTo>
                  <a:cubicBezTo>
                    <a:pt x="5221" y="9878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584849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6" y="4017"/>
                    <a:pt x="1181" y="4044"/>
                    <a:pt x="1324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9" y="6547"/>
                    <a:pt x="9521" y="6105"/>
                  </a:cubicBezTo>
                  <a:cubicBezTo>
                    <a:pt x="9674" y="5722"/>
                    <a:pt x="9572" y="5262"/>
                    <a:pt x="9266" y="4982"/>
                  </a:cubicBezTo>
                  <a:cubicBezTo>
                    <a:pt x="9700" y="4956"/>
                    <a:pt x="10057" y="4675"/>
                    <a:pt x="10236" y="4292"/>
                  </a:cubicBezTo>
                  <a:cubicBezTo>
                    <a:pt x="10440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5" y="2780"/>
                    <a:pt x="8390" y="2965"/>
                    <a:pt x="8168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7"/>
                    <a:pt x="2117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3519280" y="4995882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8" y="5776"/>
                    <a:pt x="1042" y="6185"/>
                  </a:cubicBezTo>
                  <a:cubicBezTo>
                    <a:pt x="1233" y="6607"/>
                    <a:pt x="1642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2812219" y="4897238"/>
              <a:ext cx="337702" cy="220443"/>
            </a:xfrm>
            <a:custGeom>
              <a:avLst/>
              <a:gdLst/>
              <a:ahLst/>
              <a:cxnLst/>
              <a:rect l="l" t="t" r="r" b="b"/>
              <a:pathLst>
                <a:path w="10486" h="6845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800"/>
                    <a:pt x="7300" y="1336"/>
                  </a:cubicBezTo>
                  <a:lnTo>
                    <a:pt x="6458" y="1667"/>
                  </a:lnTo>
                  <a:lnTo>
                    <a:pt x="2272" y="3326"/>
                  </a:lnTo>
                  <a:cubicBezTo>
                    <a:pt x="2119" y="3122"/>
                    <a:pt x="1915" y="2944"/>
                    <a:pt x="1660" y="2893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3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603"/>
                    <a:pt x="486" y="4781"/>
                    <a:pt x="741" y="4909"/>
                  </a:cubicBezTo>
                  <a:cubicBezTo>
                    <a:pt x="869" y="4985"/>
                    <a:pt x="1022" y="5011"/>
                    <a:pt x="1175" y="5036"/>
                  </a:cubicBezTo>
                  <a:cubicBezTo>
                    <a:pt x="1098" y="5087"/>
                    <a:pt x="1047" y="5190"/>
                    <a:pt x="996" y="5266"/>
                  </a:cubicBezTo>
                  <a:cubicBezTo>
                    <a:pt x="971" y="5317"/>
                    <a:pt x="945" y="5368"/>
                    <a:pt x="945" y="5419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79"/>
                    <a:pt x="869" y="6032"/>
                    <a:pt x="945" y="6159"/>
                  </a:cubicBezTo>
                  <a:cubicBezTo>
                    <a:pt x="1022" y="6364"/>
                    <a:pt x="1149" y="6542"/>
                    <a:pt x="1354" y="6670"/>
                  </a:cubicBezTo>
                  <a:cubicBezTo>
                    <a:pt x="1529" y="6787"/>
                    <a:pt x="1737" y="6845"/>
                    <a:pt x="1945" y="6845"/>
                  </a:cubicBezTo>
                  <a:cubicBezTo>
                    <a:pt x="2101" y="6845"/>
                    <a:pt x="2258" y="6812"/>
                    <a:pt x="2400" y="6746"/>
                  </a:cubicBezTo>
                  <a:cubicBezTo>
                    <a:pt x="2604" y="6695"/>
                    <a:pt x="2757" y="6568"/>
                    <a:pt x="2885" y="6415"/>
                  </a:cubicBezTo>
                  <a:cubicBezTo>
                    <a:pt x="3089" y="6159"/>
                    <a:pt x="3191" y="5828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8" y="3870"/>
                    <a:pt x="8751" y="4024"/>
                    <a:pt x="9090" y="4024"/>
                  </a:cubicBezTo>
                  <a:cubicBezTo>
                    <a:pt x="9795" y="4024"/>
                    <a:pt x="10486" y="3354"/>
                    <a:pt x="10210" y="2510"/>
                  </a:cubicBezTo>
                  <a:cubicBezTo>
                    <a:pt x="10031" y="2101"/>
                    <a:pt x="9674" y="1846"/>
                    <a:pt x="9240" y="1821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494648" y="4329497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664" y="7709"/>
                    <a:pt x="925" y="7811"/>
                    <a:pt x="1197" y="7811"/>
                  </a:cubicBezTo>
                  <a:cubicBezTo>
                    <a:pt x="1333" y="7811"/>
                    <a:pt x="1472" y="7786"/>
                    <a:pt x="1608" y="7735"/>
                  </a:cubicBezTo>
                  <a:lnTo>
                    <a:pt x="1608" y="7735"/>
                  </a:lnTo>
                  <a:cubicBezTo>
                    <a:pt x="1455" y="8118"/>
                    <a:pt x="1557" y="8577"/>
                    <a:pt x="1863" y="8858"/>
                  </a:cubicBezTo>
                  <a:cubicBezTo>
                    <a:pt x="2080" y="9063"/>
                    <a:pt x="2354" y="9165"/>
                    <a:pt x="2629" y="9165"/>
                  </a:cubicBezTo>
                  <a:cubicBezTo>
                    <a:pt x="2935" y="9165"/>
                    <a:pt x="3242" y="9037"/>
                    <a:pt x="3471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2539539" y="4537251"/>
              <a:ext cx="305593" cy="294257"/>
            </a:xfrm>
            <a:custGeom>
              <a:avLst/>
              <a:gdLst/>
              <a:ahLst/>
              <a:cxnLst/>
              <a:rect l="l" t="t" r="r" b="b"/>
              <a:pathLst>
                <a:path w="9489" h="9137" extrusionOk="0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6" y="1794"/>
                  </a:cubicBezTo>
                  <a:lnTo>
                    <a:pt x="2164" y="5725"/>
                  </a:lnTo>
                  <a:cubicBezTo>
                    <a:pt x="1959" y="5602"/>
                    <a:pt x="1753" y="5548"/>
                    <a:pt x="1558" y="5548"/>
                  </a:cubicBezTo>
                  <a:cubicBezTo>
                    <a:pt x="662" y="5548"/>
                    <a:pt x="1" y="6689"/>
                    <a:pt x="735" y="7486"/>
                  </a:cubicBezTo>
                  <a:cubicBezTo>
                    <a:pt x="939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2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1" y="8762"/>
                  </a:cubicBezTo>
                  <a:cubicBezTo>
                    <a:pt x="4103" y="8379"/>
                    <a:pt x="4155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6" y="3596"/>
                  </a:cubicBezTo>
                  <a:cubicBezTo>
                    <a:pt x="8513" y="3596"/>
                    <a:pt x="8817" y="3477"/>
                    <a:pt x="9029" y="3249"/>
                  </a:cubicBezTo>
                  <a:cubicBezTo>
                    <a:pt x="9489" y="2790"/>
                    <a:pt x="9489" y="2075"/>
                    <a:pt x="9029" y="1641"/>
                  </a:cubicBezTo>
                  <a:cubicBezTo>
                    <a:pt x="8827" y="1456"/>
                    <a:pt x="8558" y="1348"/>
                    <a:pt x="8288" y="1348"/>
                  </a:cubicBezTo>
                  <a:cubicBezTo>
                    <a:pt x="8149" y="1348"/>
                    <a:pt x="8011" y="1376"/>
                    <a:pt x="7881" y="1437"/>
                  </a:cubicBezTo>
                  <a:cubicBezTo>
                    <a:pt x="8034" y="1029"/>
                    <a:pt x="7932" y="595"/>
                    <a:pt x="7626" y="288"/>
                  </a:cubicBezTo>
                  <a:cubicBezTo>
                    <a:pt x="7409" y="96"/>
                    <a:pt x="7137" y="0"/>
                    <a:pt x="6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661921" y="4683784"/>
              <a:ext cx="251521" cy="326011"/>
            </a:xfrm>
            <a:custGeom>
              <a:avLst/>
              <a:gdLst/>
              <a:ahLst/>
              <a:cxnLst/>
              <a:rect l="l" t="t" r="r" b="b"/>
              <a:pathLst>
                <a:path w="7810" h="10123" extrusionOk="0">
                  <a:moveTo>
                    <a:pt x="3364" y="1"/>
                  </a:moveTo>
                  <a:cubicBezTo>
                    <a:pt x="3233" y="1"/>
                    <a:pt x="3101" y="25"/>
                    <a:pt x="2973" y="77"/>
                  </a:cubicBezTo>
                  <a:cubicBezTo>
                    <a:pt x="2565" y="230"/>
                    <a:pt x="2310" y="613"/>
                    <a:pt x="2284" y="1022"/>
                  </a:cubicBezTo>
                  <a:cubicBezTo>
                    <a:pt x="2092" y="829"/>
                    <a:pt x="1816" y="721"/>
                    <a:pt x="1538" y="721"/>
                  </a:cubicBezTo>
                  <a:cubicBezTo>
                    <a:pt x="1410" y="721"/>
                    <a:pt x="1282" y="744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8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19" y="9903"/>
                    <a:pt x="5475" y="9521"/>
                    <a:pt x="5500" y="9112"/>
                  </a:cubicBezTo>
                  <a:cubicBezTo>
                    <a:pt x="5710" y="9305"/>
                    <a:pt x="5992" y="9413"/>
                    <a:pt x="6271" y="9413"/>
                  </a:cubicBezTo>
                  <a:cubicBezTo>
                    <a:pt x="6400" y="9413"/>
                    <a:pt x="6528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2463310" y="5006800"/>
              <a:ext cx="251521" cy="325947"/>
            </a:xfrm>
            <a:custGeom>
              <a:avLst/>
              <a:gdLst/>
              <a:ahLst/>
              <a:cxnLst/>
              <a:rect l="l" t="t" r="r" b="b"/>
              <a:pathLst>
                <a:path w="7810" h="10121" extrusionOk="0">
                  <a:moveTo>
                    <a:pt x="3365" y="1"/>
                  </a:moveTo>
                  <a:cubicBezTo>
                    <a:pt x="3233" y="1"/>
                    <a:pt x="3101" y="26"/>
                    <a:pt x="2974" y="78"/>
                  </a:cubicBezTo>
                  <a:cubicBezTo>
                    <a:pt x="2566" y="231"/>
                    <a:pt x="2310" y="588"/>
                    <a:pt x="2285" y="1022"/>
                  </a:cubicBezTo>
                  <a:cubicBezTo>
                    <a:pt x="2098" y="818"/>
                    <a:pt x="1831" y="716"/>
                    <a:pt x="1553" y="716"/>
                  </a:cubicBezTo>
                  <a:cubicBezTo>
                    <a:pt x="1414" y="716"/>
                    <a:pt x="1272" y="741"/>
                    <a:pt x="1136" y="792"/>
                  </a:cubicBezTo>
                  <a:cubicBezTo>
                    <a:pt x="0" y="1324"/>
                    <a:pt x="444" y="2978"/>
                    <a:pt x="1600" y="2978"/>
                  </a:cubicBezTo>
                  <a:cubicBezTo>
                    <a:pt x="1664" y="2978"/>
                    <a:pt x="1731" y="2972"/>
                    <a:pt x="1800" y="2962"/>
                  </a:cubicBezTo>
                  <a:lnTo>
                    <a:pt x="3816" y="8015"/>
                  </a:lnTo>
                  <a:cubicBezTo>
                    <a:pt x="3357" y="8296"/>
                    <a:pt x="3178" y="8883"/>
                    <a:pt x="3382" y="9393"/>
                  </a:cubicBezTo>
                  <a:cubicBezTo>
                    <a:pt x="3563" y="9836"/>
                    <a:pt x="3999" y="10120"/>
                    <a:pt x="4463" y="10120"/>
                  </a:cubicBezTo>
                  <a:cubicBezTo>
                    <a:pt x="4587" y="10120"/>
                    <a:pt x="4713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49" y="9393"/>
                  </a:cubicBezTo>
                  <a:cubicBezTo>
                    <a:pt x="6385" y="9393"/>
                    <a:pt x="6522" y="9368"/>
                    <a:pt x="6649" y="9317"/>
                  </a:cubicBezTo>
                  <a:cubicBezTo>
                    <a:pt x="7809" y="8785"/>
                    <a:pt x="7367" y="7131"/>
                    <a:pt x="6211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2043711" y="457515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7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1978110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">
    <p:bg>
      <p:bgPr>
        <a:solidFill>
          <a:schemeClr val="dk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/>
          <p:nvPr/>
        </p:nvSpPr>
        <p:spPr>
          <a:xfrm rot="10680086">
            <a:off x="-4039565" y="-387675"/>
            <a:ext cx="17944001" cy="1815659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598475" y="435163"/>
            <a:ext cx="793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2"/>
          </p:nvPr>
        </p:nvSpPr>
        <p:spPr>
          <a:xfrm>
            <a:off x="844400" y="2008848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"/>
          </p:nvPr>
        </p:nvSpPr>
        <p:spPr>
          <a:xfrm>
            <a:off x="992950" y="2457725"/>
            <a:ext cx="1979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3"/>
          </p:nvPr>
        </p:nvSpPr>
        <p:spPr>
          <a:xfrm>
            <a:off x="3433643" y="2008848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4"/>
          </p:nvPr>
        </p:nvSpPr>
        <p:spPr>
          <a:xfrm>
            <a:off x="3582150" y="2457725"/>
            <a:ext cx="1979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5"/>
          </p:nvPr>
        </p:nvSpPr>
        <p:spPr>
          <a:xfrm>
            <a:off x="6022897" y="2008848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6"/>
          </p:nvPr>
        </p:nvSpPr>
        <p:spPr>
          <a:xfrm>
            <a:off x="6171350" y="2457725"/>
            <a:ext cx="1979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7"/>
          </p:nvPr>
        </p:nvSpPr>
        <p:spPr>
          <a:xfrm>
            <a:off x="844400" y="3559673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8"/>
          </p:nvPr>
        </p:nvSpPr>
        <p:spPr>
          <a:xfrm>
            <a:off x="992950" y="4008550"/>
            <a:ext cx="1979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9"/>
          </p:nvPr>
        </p:nvSpPr>
        <p:spPr>
          <a:xfrm>
            <a:off x="3433643" y="3559673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3"/>
          </p:nvPr>
        </p:nvSpPr>
        <p:spPr>
          <a:xfrm>
            <a:off x="3582150" y="4008550"/>
            <a:ext cx="1979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14"/>
          </p:nvPr>
        </p:nvSpPr>
        <p:spPr>
          <a:xfrm>
            <a:off x="6022897" y="3559673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5"/>
          </p:nvPr>
        </p:nvSpPr>
        <p:spPr>
          <a:xfrm>
            <a:off x="6171351" y="4008550"/>
            <a:ext cx="1979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title"/>
          </p:nvPr>
        </p:nvSpPr>
        <p:spPr>
          <a:xfrm>
            <a:off x="593500" y="432408"/>
            <a:ext cx="79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title" idx="2"/>
          </p:nvPr>
        </p:nvSpPr>
        <p:spPr>
          <a:xfrm>
            <a:off x="950550" y="1974950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1"/>
          </p:nvPr>
        </p:nvSpPr>
        <p:spPr>
          <a:xfrm>
            <a:off x="931925" y="2439225"/>
            <a:ext cx="214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3"/>
          </p:nvPr>
        </p:nvSpPr>
        <p:spPr>
          <a:xfrm>
            <a:off x="3516850" y="3502066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4"/>
          </p:nvPr>
        </p:nvSpPr>
        <p:spPr>
          <a:xfrm>
            <a:off x="3498163" y="3966362"/>
            <a:ext cx="214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 idx="5"/>
          </p:nvPr>
        </p:nvSpPr>
        <p:spPr>
          <a:xfrm>
            <a:off x="6083150" y="1974950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subTitle" idx="6"/>
          </p:nvPr>
        </p:nvSpPr>
        <p:spPr>
          <a:xfrm>
            <a:off x="6064400" y="2439225"/>
            <a:ext cx="214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9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title"/>
          </p:nvPr>
        </p:nvSpPr>
        <p:spPr>
          <a:xfrm>
            <a:off x="599550" y="432408"/>
            <a:ext cx="79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title" idx="2"/>
          </p:nvPr>
        </p:nvSpPr>
        <p:spPr>
          <a:xfrm>
            <a:off x="950550" y="3502075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1"/>
          </p:nvPr>
        </p:nvSpPr>
        <p:spPr>
          <a:xfrm>
            <a:off x="931925" y="3966350"/>
            <a:ext cx="214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title" idx="3"/>
          </p:nvPr>
        </p:nvSpPr>
        <p:spPr>
          <a:xfrm>
            <a:off x="3516850" y="3502066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4"/>
          </p:nvPr>
        </p:nvSpPr>
        <p:spPr>
          <a:xfrm>
            <a:off x="3498163" y="3966362"/>
            <a:ext cx="214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title" idx="5"/>
          </p:nvPr>
        </p:nvSpPr>
        <p:spPr>
          <a:xfrm>
            <a:off x="6083150" y="3502075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6"/>
          </p:nvPr>
        </p:nvSpPr>
        <p:spPr>
          <a:xfrm>
            <a:off x="6064400" y="3966350"/>
            <a:ext cx="214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5"/>
          <p:cNvSpPr/>
          <p:nvPr/>
        </p:nvSpPr>
        <p:spPr>
          <a:xfrm rot="10740124">
            <a:off x="-4047229" y="2483671"/>
            <a:ext cx="17944009" cy="931344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>
            <a:spLocks noGrp="1"/>
          </p:cNvSpPr>
          <p:nvPr>
            <p:ph type="subTitle" idx="1"/>
          </p:nvPr>
        </p:nvSpPr>
        <p:spPr>
          <a:xfrm>
            <a:off x="4841926" y="3755909"/>
            <a:ext cx="139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2"/>
          </p:nvPr>
        </p:nvSpPr>
        <p:spPr>
          <a:xfrm>
            <a:off x="6772575" y="3755909"/>
            <a:ext cx="13899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3"/>
          </p:nvPr>
        </p:nvSpPr>
        <p:spPr>
          <a:xfrm>
            <a:off x="981375" y="3755909"/>
            <a:ext cx="13902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4"/>
          </p:nvPr>
        </p:nvSpPr>
        <p:spPr>
          <a:xfrm>
            <a:off x="2911652" y="3755909"/>
            <a:ext cx="13902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title" idx="5" hasCustomPrompt="1"/>
          </p:nvPr>
        </p:nvSpPr>
        <p:spPr>
          <a:xfrm>
            <a:off x="901571" y="3079117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16"/>
          <p:cNvSpPr txBox="1">
            <a:spLocks noGrp="1"/>
          </p:cNvSpPr>
          <p:nvPr>
            <p:ph type="title" idx="6" hasCustomPrompt="1"/>
          </p:nvPr>
        </p:nvSpPr>
        <p:spPr>
          <a:xfrm>
            <a:off x="2831925" y="3096667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 idx="7" hasCustomPrompt="1"/>
          </p:nvPr>
        </p:nvSpPr>
        <p:spPr>
          <a:xfrm>
            <a:off x="4762264" y="3096667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6"/>
          <p:cNvSpPr txBox="1">
            <a:spLocks noGrp="1"/>
          </p:cNvSpPr>
          <p:nvPr>
            <p:ph type="title" idx="8" hasCustomPrompt="1"/>
          </p:nvPr>
        </p:nvSpPr>
        <p:spPr>
          <a:xfrm>
            <a:off x="6692635" y="3096667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4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>
            <a:spLocks noGrp="1"/>
          </p:cNvSpPr>
          <p:nvPr>
            <p:ph type="title"/>
          </p:nvPr>
        </p:nvSpPr>
        <p:spPr>
          <a:xfrm>
            <a:off x="4451298" y="1541973"/>
            <a:ext cx="396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subTitle" idx="1"/>
          </p:nvPr>
        </p:nvSpPr>
        <p:spPr>
          <a:xfrm>
            <a:off x="4464250" y="1900720"/>
            <a:ext cx="39660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title" idx="2"/>
          </p:nvPr>
        </p:nvSpPr>
        <p:spPr>
          <a:xfrm>
            <a:off x="4451298" y="2572571"/>
            <a:ext cx="396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subTitle" idx="3"/>
          </p:nvPr>
        </p:nvSpPr>
        <p:spPr>
          <a:xfrm>
            <a:off x="4464250" y="2931323"/>
            <a:ext cx="39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title" idx="4"/>
          </p:nvPr>
        </p:nvSpPr>
        <p:spPr>
          <a:xfrm>
            <a:off x="4451328" y="3603170"/>
            <a:ext cx="396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5"/>
          </p:nvPr>
        </p:nvSpPr>
        <p:spPr>
          <a:xfrm>
            <a:off x="4464250" y="3961925"/>
            <a:ext cx="39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 idx="6"/>
          </p:nvPr>
        </p:nvSpPr>
        <p:spPr>
          <a:xfrm>
            <a:off x="4451300" y="435175"/>
            <a:ext cx="336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bg>
      <p:bgPr>
        <a:solidFill>
          <a:schemeClr val="accent3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4320275" y="2977788"/>
            <a:ext cx="30783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1"/>
          </p:nvPr>
        </p:nvSpPr>
        <p:spPr>
          <a:xfrm>
            <a:off x="1745375" y="1700413"/>
            <a:ext cx="5653200" cy="13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/>
          <p:nvPr/>
        </p:nvSpPr>
        <p:spPr>
          <a:xfrm rot="3542896">
            <a:off x="566445" y="3595460"/>
            <a:ext cx="1268864" cy="835053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 rot="5400000">
            <a:off x="3548175" y="-4012500"/>
            <a:ext cx="2047800" cy="100245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4693776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2"/>
          </p:nvPr>
        </p:nvSpPr>
        <p:spPr>
          <a:xfrm>
            <a:off x="6631835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3"/>
          </p:nvPr>
        </p:nvSpPr>
        <p:spPr>
          <a:xfrm>
            <a:off x="728625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4"/>
          </p:nvPr>
        </p:nvSpPr>
        <p:spPr>
          <a:xfrm>
            <a:off x="2674400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5"/>
          </p:nvPr>
        </p:nvSpPr>
        <p:spPr>
          <a:xfrm>
            <a:off x="6565950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6"/>
          </p:nvPr>
        </p:nvSpPr>
        <p:spPr>
          <a:xfrm>
            <a:off x="793121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7"/>
          </p:nvPr>
        </p:nvSpPr>
        <p:spPr>
          <a:xfrm>
            <a:off x="2755725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8"/>
          </p:nvPr>
        </p:nvSpPr>
        <p:spPr>
          <a:xfrm>
            <a:off x="4620176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">
  <p:cSld name="CUSTOM_10">
    <p:bg>
      <p:bgPr>
        <a:solidFill>
          <a:schemeClr val="accent3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title" hasCustomPrompt="1"/>
          </p:nvPr>
        </p:nvSpPr>
        <p:spPr>
          <a:xfrm>
            <a:off x="1185325" y="535606"/>
            <a:ext cx="6773400" cy="8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1"/>
          </p:nvPr>
        </p:nvSpPr>
        <p:spPr>
          <a:xfrm>
            <a:off x="1678600" y="1263032"/>
            <a:ext cx="57867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title" idx="2" hasCustomPrompt="1"/>
          </p:nvPr>
        </p:nvSpPr>
        <p:spPr>
          <a:xfrm>
            <a:off x="1185325" y="1980180"/>
            <a:ext cx="6773400" cy="8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3"/>
          </p:nvPr>
        </p:nvSpPr>
        <p:spPr>
          <a:xfrm>
            <a:off x="1678600" y="2707600"/>
            <a:ext cx="57867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title" idx="4" hasCustomPrompt="1"/>
          </p:nvPr>
        </p:nvSpPr>
        <p:spPr>
          <a:xfrm>
            <a:off x="1185325" y="3424741"/>
            <a:ext cx="6773400" cy="8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5"/>
          </p:nvPr>
        </p:nvSpPr>
        <p:spPr>
          <a:xfrm>
            <a:off x="1678600" y="4152156"/>
            <a:ext cx="57867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199" name="Google Shape;199;p20"/>
          <p:cNvGrpSpPr/>
          <p:nvPr/>
        </p:nvGrpSpPr>
        <p:grpSpPr>
          <a:xfrm>
            <a:off x="-62947" y="-308732"/>
            <a:ext cx="1049658" cy="5525412"/>
            <a:chOff x="-62947" y="-308732"/>
            <a:chExt cx="1049658" cy="5525412"/>
          </a:xfrm>
        </p:grpSpPr>
        <p:sp>
          <p:nvSpPr>
            <p:cNvPr id="200" name="Google Shape;200;p20"/>
            <p:cNvSpPr/>
            <p:nvPr/>
          </p:nvSpPr>
          <p:spPr>
            <a:xfrm>
              <a:off x="-45685" y="-293660"/>
              <a:ext cx="295932" cy="294869"/>
            </a:xfrm>
            <a:custGeom>
              <a:avLst/>
              <a:gdLst/>
              <a:ahLst/>
              <a:cxnLst/>
              <a:rect l="l" t="t" r="r" b="b"/>
              <a:pathLst>
                <a:path w="9189" h="9156" extrusionOk="0">
                  <a:moveTo>
                    <a:pt x="6580" y="0"/>
                  </a:moveTo>
                  <a:cubicBezTo>
                    <a:pt x="6268" y="0"/>
                    <a:pt x="5961" y="129"/>
                    <a:pt x="5743" y="375"/>
                  </a:cubicBezTo>
                  <a:cubicBezTo>
                    <a:pt x="5360" y="758"/>
                    <a:pt x="5309" y="1370"/>
                    <a:pt x="5615" y="1804"/>
                  </a:cubicBezTo>
                  <a:lnTo>
                    <a:pt x="1889" y="5735"/>
                  </a:lnTo>
                  <a:cubicBezTo>
                    <a:pt x="1697" y="5614"/>
                    <a:pt x="1490" y="5557"/>
                    <a:pt x="1286" y="5557"/>
                  </a:cubicBezTo>
                  <a:cubicBezTo>
                    <a:pt x="972" y="5557"/>
                    <a:pt x="666" y="5692"/>
                    <a:pt x="434" y="5939"/>
                  </a:cubicBezTo>
                  <a:cubicBezTo>
                    <a:pt x="0" y="6373"/>
                    <a:pt x="0" y="7087"/>
                    <a:pt x="434" y="7521"/>
                  </a:cubicBezTo>
                  <a:cubicBezTo>
                    <a:pt x="653" y="7707"/>
                    <a:pt x="917" y="7803"/>
                    <a:pt x="1188" y="7803"/>
                  </a:cubicBezTo>
                  <a:cubicBezTo>
                    <a:pt x="1328" y="7803"/>
                    <a:pt x="1469" y="7778"/>
                    <a:pt x="1608" y="7726"/>
                  </a:cubicBezTo>
                  <a:lnTo>
                    <a:pt x="1608" y="7726"/>
                  </a:lnTo>
                  <a:cubicBezTo>
                    <a:pt x="1455" y="8108"/>
                    <a:pt x="1557" y="8568"/>
                    <a:pt x="1863" y="8849"/>
                  </a:cubicBezTo>
                  <a:cubicBezTo>
                    <a:pt x="2080" y="9053"/>
                    <a:pt x="2354" y="9156"/>
                    <a:pt x="2626" y="9156"/>
                  </a:cubicBezTo>
                  <a:cubicBezTo>
                    <a:pt x="2929" y="9156"/>
                    <a:pt x="3230" y="9028"/>
                    <a:pt x="3446" y="8772"/>
                  </a:cubicBezTo>
                  <a:cubicBezTo>
                    <a:pt x="3828" y="8389"/>
                    <a:pt x="3879" y="7802"/>
                    <a:pt x="3573" y="7343"/>
                  </a:cubicBezTo>
                  <a:lnTo>
                    <a:pt x="7300" y="3438"/>
                  </a:lnTo>
                  <a:cubicBezTo>
                    <a:pt x="7483" y="3550"/>
                    <a:pt x="7690" y="3605"/>
                    <a:pt x="7896" y="3605"/>
                  </a:cubicBezTo>
                  <a:cubicBezTo>
                    <a:pt x="8207" y="3605"/>
                    <a:pt x="8514" y="3479"/>
                    <a:pt x="8729" y="3234"/>
                  </a:cubicBezTo>
                  <a:cubicBezTo>
                    <a:pt x="9188" y="2800"/>
                    <a:pt x="9188" y="2085"/>
                    <a:pt x="8729" y="1626"/>
                  </a:cubicBezTo>
                  <a:cubicBezTo>
                    <a:pt x="8527" y="1440"/>
                    <a:pt x="8269" y="1344"/>
                    <a:pt x="7999" y="1344"/>
                  </a:cubicBezTo>
                  <a:cubicBezTo>
                    <a:pt x="7861" y="1344"/>
                    <a:pt x="7719" y="1369"/>
                    <a:pt x="7580" y="1422"/>
                  </a:cubicBezTo>
                  <a:cubicBezTo>
                    <a:pt x="7733" y="1039"/>
                    <a:pt x="7631" y="605"/>
                    <a:pt x="7351" y="299"/>
                  </a:cubicBezTo>
                  <a:cubicBezTo>
                    <a:pt x="7125" y="97"/>
                    <a:pt x="6851" y="0"/>
                    <a:pt x="6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120719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311" y="1021"/>
                  </a:cubicBezTo>
                  <a:cubicBezTo>
                    <a:pt x="2101" y="829"/>
                    <a:pt x="1820" y="720"/>
                    <a:pt x="1532" y="720"/>
                  </a:cubicBezTo>
                  <a:cubicBezTo>
                    <a:pt x="1399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-62141" y="898730"/>
              <a:ext cx="86342" cy="190718"/>
            </a:xfrm>
            <a:custGeom>
              <a:avLst/>
              <a:gdLst/>
              <a:ahLst/>
              <a:cxnLst/>
              <a:rect l="l" t="t" r="r" b="b"/>
              <a:pathLst>
                <a:path w="2681" h="5922" extrusionOk="0">
                  <a:moveTo>
                    <a:pt x="1" y="0"/>
                  </a:moveTo>
                  <a:lnTo>
                    <a:pt x="1" y="5921"/>
                  </a:lnTo>
                  <a:lnTo>
                    <a:pt x="26" y="5921"/>
                  </a:lnTo>
                  <a:cubicBezTo>
                    <a:pt x="409" y="5743"/>
                    <a:pt x="690" y="5385"/>
                    <a:pt x="690" y="4952"/>
                  </a:cubicBezTo>
                  <a:cubicBezTo>
                    <a:pt x="894" y="5156"/>
                    <a:pt x="1166" y="5258"/>
                    <a:pt x="1438" y="5258"/>
                  </a:cubicBezTo>
                  <a:cubicBezTo>
                    <a:pt x="1575" y="5258"/>
                    <a:pt x="1711" y="5232"/>
                    <a:pt x="1838" y="5181"/>
                  </a:cubicBezTo>
                  <a:cubicBezTo>
                    <a:pt x="2425" y="4952"/>
                    <a:pt x="2680" y="4288"/>
                    <a:pt x="2425" y="3726"/>
                  </a:cubicBezTo>
                  <a:cubicBezTo>
                    <a:pt x="2247" y="3282"/>
                    <a:pt x="1837" y="2992"/>
                    <a:pt x="1380" y="2992"/>
                  </a:cubicBezTo>
                  <a:cubicBezTo>
                    <a:pt x="1313" y="2992"/>
                    <a:pt x="1244" y="2999"/>
                    <a:pt x="1175" y="30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502541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79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4" y="4956"/>
                    <a:pt x="10056" y="4675"/>
                    <a:pt x="10210" y="4292"/>
                  </a:cubicBezTo>
                  <a:cubicBezTo>
                    <a:pt x="10414" y="3705"/>
                    <a:pt x="10107" y="3067"/>
                    <a:pt x="9546" y="2863"/>
                  </a:cubicBezTo>
                  <a:cubicBezTo>
                    <a:pt x="9405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440901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72" y="3326"/>
                  </a:lnTo>
                  <a:cubicBezTo>
                    <a:pt x="2051" y="3013"/>
                    <a:pt x="1685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2"/>
                    <a:pt x="0" y="3760"/>
                    <a:pt x="205" y="4347"/>
                  </a:cubicBezTo>
                  <a:cubicBezTo>
                    <a:pt x="358" y="4755"/>
                    <a:pt x="741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0" y="3938"/>
                  </a:cubicBezTo>
                  <a:cubicBezTo>
                    <a:pt x="10107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7" y="1"/>
                    <a:pt x="8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288023" y="939341"/>
              <a:ext cx="335383" cy="220218"/>
            </a:xfrm>
            <a:custGeom>
              <a:avLst/>
              <a:gdLst/>
              <a:ahLst/>
              <a:cxnLst/>
              <a:rect l="l" t="t" r="r" b="b"/>
              <a:pathLst>
                <a:path w="10414" h="6838" extrusionOk="0">
                  <a:moveTo>
                    <a:pt x="8467" y="0"/>
                  </a:moveTo>
                  <a:cubicBezTo>
                    <a:pt x="7820" y="0"/>
                    <a:pt x="7174" y="527"/>
                    <a:pt x="7300" y="1342"/>
                  </a:cubicBezTo>
                  <a:lnTo>
                    <a:pt x="2272" y="3333"/>
                  </a:lnTo>
                  <a:cubicBezTo>
                    <a:pt x="2050" y="3001"/>
                    <a:pt x="1682" y="2816"/>
                    <a:pt x="1312" y="2816"/>
                  </a:cubicBezTo>
                  <a:cubicBezTo>
                    <a:pt x="1170" y="2816"/>
                    <a:pt x="1028" y="2843"/>
                    <a:pt x="893" y="2899"/>
                  </a:cubicBezTo>
                  <a:cubicBezTo>
                    <a:pt x="306" y="3104"/>
                    <a:pt x="0" y="3767"/>
                    <a:pt x="204" y="4329"/>
                  </a:cubicBezTo>
                  <a:cubicBezTo>
                    <a:pt x="383" y="4737"/>
                    <a:pt x="740" y="4992"/>
                    <a:pt x="1174" y="5018"/>
                  </a:cubicBezTo>
                  <a:cubicBezTo>
                    <a:pt x="868" y="5324"/>
                    <a:pt x="791" y="5758"/>
                    <a:pt x="945" y="6166"/>
                  </a:cubicBezTo>
                  <a:cubicBezTo>
                    <a:pt x="1117" y="6588"/>
                    <a:pt x="1535" y="6837"/>
                    <a:pt x="1971" y="6837"/>
                  </a:cubicBezTo>
                  <a:cubicBezTo>
                    <a:pt x="2114" y="6837"/>
                    <a:pt x="2260" y="6810"/>
                    <a:pt x="2399" y="6753"/>
                  </a:cubicBezTo>
                  <a:cubicBezTo>
                    <a:pt x="2910" y="6549"/>
                    <a:pt x="3216" y="6039"/>
                    <a:pt x="3114" y="5503"/>
                  </a:cubicBezTo>
                  <a:lnTo>
                    <a:pt x="8167" y="3512"/>
                  </a:lnTo>
                  <a:cubicBezTo>
                    <a:pt x="8366" y="3837"/>
                    <a:pt x="8719" y="4009"/>
                    <a:pt x="9089" y="4009"/>
                  </a:cubicBezTo>
                  <a:cubicBezTo>
                    <a:pt x="9241" y="4009"/>
                    <a:pt x="9397" y="3980"/>
                    <a:pt x="9546" y="3920"/>
                  </a:cubicBezTo>
                  <a:cubicBezTo>
                    <a:pt x="10107" y="3716"/>
                    <a:pt x="10413" y="3078"/>
                    <a:pt x="10209" y="2491"/>
                  </a:cubicBezTo>
                  <a:cubicBezTo>
                    <a:pt x="10031" y="2108"/>
                    <a:pt x="9673" y="1827"/>
                    <a:pt x="9239" y="1827"/>
                  </a:cubicBezTo>
                  <a:cubicBezTo>
                    <a:pt x="9546" y="1521"/>
                    <a:pt x="9622" y="1062"/>
                    <a:pt x="9495" y="679"/>
                  </a:cubicBezTo>
                  <a:cubicBezTo>
                    <a:pt x="9278" y="207"/>
                    <a:pt x="8873" y="0"/>
                    <a:pt x="8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83361" y="638675"/>
              <a:ext cx="335383" cy="190106"/>
            </a:xfrm>
            <a:custGeom>
              <a:avLst/>
              <a:gdLst/>
              <a:ahLst/>
              <a:cxnLst/>
              <a:rect l="l" t="t" r="r" b="b"/>
              <a:pathLst>
                <a:path w="10414" h="5903" extrusionOk="0">
                  <a:moveTo>
                    <a:pt x="1689" y="0"/>
                  </a:moveTo>
                  <a:cubicBezTo>
                    <a:pt x="1198" y="0"/>
                    <a:pt x="742" y="332"/>
                    <a:pt x="613" y="827"/>
                  </a:cubicBezTo>
                  <a:cubicBezTo>
                    <a:pt x="511" y="1235"/>
                    <a:pt x="664" y="1669"/>
                    <a:pt x="995" y="1950"/>
                  </a:cubicBezTo>
                  <a:cubicBezTo>
                    <a:pt x="587" y="2026"/>
                    <a:pt x="255" y="2333"/>
                    <a:pt x="153" y="2716"/>
                  </a:cubicBezTo>
                  <a:cubicBezTo>
                    <a:pt x="0" y="3328"/>
                    <a:pt x="383" y="3915"/>
                    <a:pt x="995" y="4068"/>
                  </a:cubicBezTo>
                  <a:cubicBezTo>
                    <a:pt x="1084" y="4090"/>
                    <a:pt x="1173" y="4101"/>
                    <a:pt x="1262" y="4101"/>
                  </a:cubicBezTo>
                  <a:cubicBezTo>
                    <a:pt x="1690" y="4101"/>
                    <a:pt x="2107" y="3857"/>
                    <a:pt x="2297" y="3456"/>
                  </a:cubicBezTo>
                  <a:lnTo>
                    <a:pt x="7555" y="4732"/>
                  </a:lnTo>
                  <a:cubicBezTo>
                    <a:pt x="7540" y="5479"/>
                    <a:pt x="8132" y="5902"/>
                    <a:pt x="8726" y="5902"/>
                  </a:cubicBezTo>
                  <a:cubicBezTo>
                    <a:pt x="9186" y="5902"/>
                    <a:pt x="9648" y="5647"/>
                    <a:pt x="9826" y="5089"/>
                  </a:cubicBezTo>
                  <a:cubicBezTo>
                    <a:pt x="9903" y="4681"/>
                    <a:pt x="9750" y="4247"/>
                    <a:pt x="9418" y="3992"/>
                  </a:cubicBezTo>
                  <a:cubicBezTo>
                    <a:pt x="9826" y="3915"/>
                    <a:pt x="10184" y="3609"/>
                    <a:pt x="10286" y="3175"/>
                  </a:cubicBezTo>
                  <a:cubicBezTo>
                    <a:pt x="10413" y="2588"/>
                    <a:pt x="10030" y="2001"/>
                    <a:pt x="9418" y="1873"/>
                  </a:cubicBezTo>
                  <a:cubicBezTo>
                    <a:pt x="9318" y="1843"/>
                    <a:pt x="9216" y="1829"/>
                    <a:pt x="9115" y="1829"/>
                  </a:cubicBezTo>
                  <a:cubicBezTo>
                    <a:pt x="8700" y="1829"/>
                    <a:pt x="8301" y="2070"/>
                    <a:pt x="8116" y="2460"/>
                  </a:cubicBezTo>
                  <a:lnTo>
                    <a:pt x="2859" y="1184"/>
                  </a:lnTo>
                  <a:cubicBezTo>
                    <a:pt x="2859" y="648"/>
                    <a:pt x="2501" y="163"/>
                    <a:pt x="1965" y="36"/>
                  </a:cubicBezTo>
                  <a:cubicBezTo>
                    <a:pt x="1873" y="12"/>
                    <a:pt x="1781" y="0"/>
                    <a:pt x="16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660345" y="-308732"/>
              <a:ext cx="318153" cy="139415"/>
            </a:xfrm>
            <a:custGeom>
              <a:avLst/>
              <a:gdLst/>
              <a:ahLst/>
              <a:cxnLst/>
              <a:rect l="l" t="t" r="r" b="b"/>
              <a:pathLst>
                <a:path w="9879" h="4329" extrusionOk="0">
                  <a:moveTo>
                    <a:pt x="3549" y="1"/>
                  </a:moveTo>
                  <a:lnTo>
                    <a:pt x="2196" y="792"/>
                  </a:lnTo>
                  <a:cubicBezTo>
                    <a:pt x="1975" y="539"/>
                    <a:pt x="1656" y="404"/>
                    <a:pt x="1336" y="404"/>
                  </a:cubicBezTo>
                  <a:cubicBezTo>
                    <a:pt x="1139" y="404"/>
                    <a:pt x="942" y="455"/>
                    <a:pt x="767" y="562"/>
                  </a:cubicBezTo>
                  <a:cubicBezTo>
                    <a:pt x="205" y="843"/>
                    <a:pt x="1" y="1532"/>
                    <a:pt x="307" y="2068"/>
                  </a:cubicBezTo>
                  <a:cubicBezTo>
                    <a:pt x="491" y="2412"/>
                    <a:pt x="839" y="2612"/>
                    <a:pt x="1204" y="2612"/>
                  </a:cubicBezTo>
                  <a:cubicBezTo>
                    <a:pt x="1245" y="2612"/>
                    <a:pt x="1287" y="2609"/>
                    <a:pt x="1328" y="2604"/>
                  </a:cubicBezTo>
                  <a:lnTo>
                    <a:pt x="1328" y="2604"/>
                  </a:lnTo>
                  <a:cubicBezTo>
                    <a:pt x="1073" y="2961"/>
                    <a:pt x="1047" y="3395"/>
                    <a:pt x="1252" y="3778"/>
                  </a:cubicBezTo>
                  <a:cubicBezTo>
                    <a:pt x="1470" y="4131"/>
                    <a:pt x="1842" y="4328"/>
                    <a:pt x="2217" y="4328"/>
                  </a:cubicBezTo>
                  <a:cubicBezTo>
                    <a:pt x="2412" y="4328"/>
                    <a:pt x="2608" y="4275"/>
                    <a:pt x="2783" y="4161"/>
                  </a:cubicBezTo>
                  <a:cubicBezTo>
                    <a:pt x="3268" y="3906"/>
                    <a:pt x="3497" y="3344"/>
                    <a:pt x="3344" y="2808"/>
                  </a:cubicBezTo>
                  <a:lnTo>
                    <a:pt x="8066" y="154"/>
                  </a:lnTo>
                  <a:cubicBezTo>
                    <a:pt x="8287" y="407"/>
                    <a:pt x="8606" y="542"/>
                    <a:pt x="8926" y="542"/>
                  </a:cubicBezTo>
                  <a:cubicBezTo>
                    <a:pt x="9123" y="542"/>
                    <a:pt x="9320" y="491"/>
                    <a:pt x="9495" y="384"/>
                  </a:cubicBezTo>
                  <a:cubicBezTo>
                    <a:pt x="9648" y="307"/>
                    <a:pt x="9776" y="180"/>
                    <a:pt x="98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-62947" y="273824"/>
              <a:ext cx="128240" cy="135036"/>
            </a:xfrm>
            <a:custGeom>
              <a:avLst/>
              <a:gdLst/>
              <a:ahLst/>
              <a:cxnLst/>
              <a:rect l="l" t="t" r="r" b="b"/>
              <a:pathLst>
                <a:path w="3982" h="4193" extrusionOk="0">
                  <a:moveTo>
                    <a:pt x="2009" y="0"/>
                  </a:moveTo>
                  <a:cubicBezTo>
                    <a:pt x="1865" y="0"/>
                    <a:pt x="1721" y="27"/>
                    <a:pt x="1582" y="84"/>
                  </a:cubicBezTo>
                  <a:cubicBezTo>
                    <a:pt x="1072" y="288"/>
                    <a:pt x="766" y="798"/>
                    <a:pt x="868" y="1334"/>
                  </a:cubicBezTo>
                  <a:lnTo>
                    <a:pt x="0" y="1666"/>
                  </a:lnTo>
                  <a:lnTo>
                    <a:pt x="26" y="4193"/>
                  </a:lnTo>
                  <a:lnTo>
                    <a:pt x="1736" y="3529"/>
                  </a:lnTo>
                  <a:cubicBezTo>
                    <a:pt x="1938" y="3842"/>
                    <a:pt x="2299" y="4022"/>
                    <a:pt x="2676" y="4022"/>
                  </a:cubicBezTo>
                  <a:cubicBezTo>
                    <a:pt x="2822" y="4022"/>
                    <a:pt x="2971" y="3995"/>
                    <a:pt x="3114" y="3938"/>
                  </a:cubicBezTo>
                  <a:cubicBezTo>
                    <a:pt x="3675" y="3733"/>
                    <a:pt x="3982" y="3070"/>
                    <a:pt x="3777" y="2508"/>
                  </a:cubicBezTo>
                  <a:cubicBezTo>
                    <a:pt x="3599" y="2100"/>
                    <a:pt x="3241" y="1845"/>
                    <a:pt x="2808" y="1819"/>
                  </a:cubicBezTo>
                  <a:cubicBezTo>
                    <a:pt x="3114" y="1539"/>
                    <a:pt x="3216" y="1079"/>
                    <a:pt x="3063" y="696"/>
                  </a:cubicBezTo>
                  <a:cubicBezTo>
                    <a:pt x="2870" y="254"/>
                    <a:pt x="2446" y="0"/>
                    <a:pt x="2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-45685" y="1248025"/>
              <a:ext cx="306270" cy="294869"/>
            </a:xfrm>
            <a:custGeom>
              <a:avLst/>
              <a:gdLst/>
              <a:ahLst/>
              <a:cxnLst/>
              <a:rect l="l" t="t" r="r" b="b"/>
              <a:pathLst>
                <a:path w="9510" h="915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3"/>
                  </a:cubicBezTo>
                  <a:lnTo>
                    <a:pt x="1889" y="5718"/>
                  </a:lnTo>
                  <a:cubicBezTo>
                    <a:pt x="1697" y="5597"/>
                    <a:pt x="1490" y="5540"/>
                    <a:pt x="1286" y="5540"/>
                  </a:cubicBezTo>
                  <a:cubicBezTo>
                    <a:pt x="972" y="5540"/>
                    <a:pt x="666" y="5675"/>
                    <a:pt x="434" y="5922"/>
                  </a:cubicBezTo>
                  <a:cubicBezTo>
                    <a:pt x="0" y="6356"/>
                    <a:pt x="0" y="7071"/>
                    <a:pt x="434" y="7505"/>
                  </a:cubicBezTo>
                  <a:cubicBezTo>
                    <a:pt x="653" y="7690"/>
                    <a:pt x="917" y="7798"/>
                    <a:pt x="1189" y="7798"/>
                  </a:cubicBezTo>
                  <a:cubicBezTo>
                    <a:pt x="1328" y="7798"/>
                    <a:pt x="1470" y="7770"/>
                    <a:pt x="1608" y="7709"/>
                  </a:cubicBezTo>
                  <a:lnTo>
                    <a:pt x="1608" y="7709"/>
                  </a:lnTo>
                  <a:cubicBezTo>
                    <a:pt x="1455" y="8117"/>
                    <a:pt x="1557" y="8551"/>
                    <a:pt x="1863" y="8857"/>
                  </a:cubicBezTo>
                  <a:cubicBezTo>
                    <a:pt x="2077" y="9059"/>
                    <a:pt x="2345" y="9156"/>
                    <a:pt x="2612" y="9156"/>
                  </a:cubicBezTo>
                  <a:cubicBezTo>
                    <a:pt x="2920" y="9156"/>
                    <a:pt x="3227" y="9027"/>
                    <a:pt x="3446" y="8781"/>
                  </a:cubicBezTo>
                  <a:cubicBezTo>
                    <a:pt x="3828" y="8398"/>
                    <a:pt x="3879" y="7786"/>
                    <a:pt x="3573" y="7352"/>
                  </a:cubicBezTo>
                  <a:lnTo>
                    <a:pt x="7325" y="3421"/>
                  </a:lnTo>
                  <a:cubicBezTo>
                    <a:pt x="7530" y="3544"/>
                    <a:pt x="7737" y="3598"/>
                    <a:pt x="7933" y="3598"/>
                  </a:cubicBezTo>
                  <a:cubicBezTo>
                    <a:pt x="8834" y="3598"/>
                    <a:pt x="9509" y="2457"/>
                    <a:pt x="8754" y="1660"/>
                  </a:cubicBezTo>
                  <a:cubicBezTo>
                    <a:pt x="8550" y="1456"/>
                    <a:pt x="8278" y="1354"/>
                    <a:pt x="8006" y="1354"/>
                  </a:cubicBezTo>
                  <a:cubicBezTo>
                    <a:pt x="7870" y="1354"/>
                    <a:pt x="7733" y="1379"/>
                    <a:pt x="7606" y="1430"/>
                  </a:cubicBezTo>
                  <a:cubicBezTo>
                    <a:pt x="7759" y="1048"/>
                    <a:pt x="7657" y="588"/>
                    <a:pt x="7351" y="307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120719" y="1601475"/>
              <a:ext cx="251585" cy="326365"/>
            </a:xfrm>
            <a:custGeom>
              <a:avLst/>
              <a:gdLst/>
              <a:ahLst/>
              <a:cxnLst/>
              <a:rect l="l" t="t" r="r" b="b"/>
              <a:pathLst>
                <a:path w="7812" h="10134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566" y="231"/>
                    <a:pt x="2311" y="613"/>
                    <a:pt x="2286" y="1022"/>
                  </a:cubicBezTo>
                  <a:cubicBezTo>
                    <a:pt x="2076" y="829"/>
                    <a:pt x="1806" y="721"/>
                    <a:pt x="1526" y="721"/>
                  </a:cubicBezTo>
                  <a:cubicBezTo>
                    <a:pt x="1397" y="721"/>
                    <a:pt x="1266" y="744"/>
                    <a:pt x="1137" y="792"/>
                  </a:cubicBez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321"/>
                    <a:pt x="3179" y="8883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9"/>
                    <a:pt x="4838" y="10057"/>
                  </a:cubicBezTo>
                  <a:cubicBezTo>
                    <a:pt x="5221" y="9904"/>
                    <a:pt x="5476" y="9521"/>
                    <a:pt x="5501" y="9112"/>
                  </a:cubicBezTo>
                  <a:cubicBezTo>
                    <a:pt x="5711" y="9305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10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-62141" y="2439868"/>
              <a:ext cx="86342" cy="190718"/>
            </a:xfrm>
            <a:custGeom>
              <a:avLst/>
              <a:gdLst/>
              <a:ahLst/>
              <a:cxnLst/>
              <a:rect l="l" t="t" r="r" b="b"/>
              <a:pathLst>
                <a:path w="2681" h="5922" extrusionOk="0">
                  <a:moveTo>
                    <a:pt x="1" y="1"/>
                  </a:moveTo>
                  <a:lnTo>
                    <a:pt x="1" y="5922"/>
                  </a:lnTo>
                  <a:lnTo>
                    <a:pt x="26" y="5922"/>
                  </a:lnTo>
                  <a:cubicBezTo>
                    <a:pt x="409" y="5743"/>
                    <a:pt x="690" y="5386"/>
                    <a:pt x="715" y="4952"/>
                  </a:cubicBezTo>
                  <a:cubicBezTo>
                    <a:pt x="902" y="5156"/>
                    <a:pt x="1169" y="5258"/>
                    <a:pt x="1439" y="5258"/>
                  </a:cubicBezTo>
                  <a:cubicBezTo>
                    <a:pt x="1575" y="5258"/>
                    <a:pt x="1711" y="5233"/>
                    <a:pt x="1838" y="5182"/>
                  </a:cubicBezTo>
                  <a:cubicBezTo>
                    <a:pt x="2425" y="4952"/>
                    <a:pt x="2680" y="4288"/>
                    <a:pt x="2425" y="3727"/>
                  </a:cubicBezTo>
                  <a:cubicBezTo>
                    <a:pt x="2247" y="3282"/>
                    <a:pt x="1837" y="2993"/>
                    <a:pt x="1380" y="2993"/>
                  </a:cubicBezTo>
                  <a:cubicBezTo>
                    <a:pt x="1313" y="2993"/>
                    <a:pt x="1244" y="2999"/>
                    <a:pt x="1175" y="30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02541" y="149288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0"/>
                  </a:moveTo>
                  <a:cubicBezTo>
                    <a:pt x="1522" y="0"/>
                    <a:pt x="1094" y="265"/>
                    <a:pt x="919" y="693"/>
                  </a:cubicBezTo>
                  <a:cubicBezTo>
                    <a:pt x="766" y="1101"/>
                    <a:pt x="868" y="1535"/>
                    <a:pt x="1175" y="1841"/>
                  </a:cubicBezTo>
                  <a:cubicBezTo>
                    <a:pt x="741" y="1867"/>
                    <a:pt x="358" y="2122"/>
                    <a:pt x="205" y="2531"/>
                  </a:cubicBezTo>
                  <a:cubicBezTo>
                    <a:pt x="1" y="3092"/>
                    <a:pt x="307" y="3756"/>
                    <a:pt x="894" y="3960"/>
                  </a:cubicBezTo>
                  <a:cubicBezTo>
                    <a:pt x="1028" y="4016"/>
                    <a:pt x="1170" y="4044"/>
                    <a:pt x="1312" y="4044"/>
                  </a:cubicBezTo>
                  <a:cubicBezTo>
                    <a:pt x="1682" y="4044"/>
                    <a:pt x="2051" y="3858"/>
                    <a:pt x="2272" y="3526"/>
                  </a:cubicBezTo>
                  <a:lnTo>
                    <a:pt x="7326" y="5466"/>
                  </a:lnTo>
                  <a:cubicBezTo>
                    <a:pt x="7223" y="6002"/>
                    <a:pt x="7530" y="6538"/>
                    <a:pt x="8040" y="6716"/>
                  </a:cubicBezTo>
                  <a:cubicBezTo>
                    <a:pt x="8179" y="6773"/>
                    <a:pt x="8323" y="6800"/>
                    <a:pt x="8466" y="6800"/>
                  </a:cubicBezTo>
                  <a:cubicBezTo>
                    <a:pt x="8902" y="6800"/>
                    <a:pt x="9322" y="6546"/>
                    <a:pt x="9495" y="6104"/>
                  </a:cubicBezTo>
                  <a:cubicBezTo>
                    <a:pt x="9648" y="5721"/>
                    <a:pt x="9546" y="5261"/>
                    <a:pt x="9265" y="4981"/>
                  </a:cubicBezTo>
                  <a:cubicBezTo>
                    <a:pt x="9674" y="4955"/>
                    <a:pt x="10056" y="4674"/>
                    <a:pt x="10210" y="4292"/>
                  </a:cubicBezTo>
                  <a:cubicBezTo>
                    <a:pt x="10414" y="3705"/>
                    <a:pt x="10107" y="3067"/>
                    <a:pt x="9546" y="2862"/>
                  </a:cubicBezTo>
                  <a:cubicBezTo>
                    <a:pt x="9405" y="2806"/>
                    <a:pt x="9259" y="2779"/>
                    <a:pt x="9117" y="2779"/>
                  </a:cubicBezTo>
                  <a:cubicBezTo>
                    <a:pt x="8746" y="2779"/>
                    <a:pt x="8396" y="2964"/>
                    <a:pt x="8193" y="3296"/>
                  </a:cubicBezTo>
                  <a:lnTo>
                    <a:pt x="3114" y="1331"/>
                  </a:lnTo>
                  <a:cubicBezTo>
                    <a:pt x="3216" y="795"/>
                    <a:pt x="2910" y="285"/>
                    <a:pt x="2400" y="80"/>
                  </a:cubicBezTo>
                  <a:cubicBezTo>
                    <a:pt x="2260" y="26"/>
                    <a:pt x="2116" y="0"/>
                    <a:pt x="19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440901" y="1913606"/>
              <a:ext cx="335383" cy="220765"/>
            </a:xfrm>
            <a:custGeom>
              <a:avLst/>
              <a:gdLst/>
              <a:ahLst/>
              <a:cxnLst/>
              <a:rect l="l" t="t" r="r" b="b"/>
              <a:pathLst>
                <a:path w="10414" h="6855" extrusionOk="0">
                  <a:moveTo>
                    <a:pt x="8440" y="0"/>
                  </a:moveTo>
                  <a:cubicBezTo>
                    <a:pt x="8297" y="0"/>
                    <a:pt x="8153" y="27"/>
                    <a:pt x="8014" y="84"/>
                  </a:cubicBezTo>
                  <a:cubicBezTo>
                    <a:pt x="7504" y="288"/>
                    <a:pt x="7198" y="799"/>
                    <a:pt x="7274" y="1334"/>
                  </a:cubicBezTo>
                  <a:lnTo>
                    <a:pt x="2246" y="3325"/>
                  </a:lnTo>
                  <a:cubicBezTo>
                    <a:pt x="2044" y="3013"/>
                    <a:pt x="1683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1"/>
                    <a:pt x="0" y="3759"/>
                    <a:pt x="205" y="4346"/>
                  </a:cubicBezTo>
                  <a:cubicBezTo>
                    <a:pt x="358" y="4754"/>
                    <a:pt x="741" y="5010"/>
                    <a:pt x="1174" y="5035"/>
                  </a:cubicBezTo>
                  <a:cubicBezTo>
                    <a:pt x="868" y="5316"/>
                    <a:pt x="766" y="5775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6"/>
                    <a:pt x="3114" y="5520"/>
                  </a:cubicBezTo>
                  <a:lnTo>
                    <a:pt x="8142" y="3529"/>
                  </a:lnTo>
                  <a:cubicBezTo>
                    <a:pt x="8363" y="3842"/>
                    <a:pt x="8716" y="4022"/>
                    <a:pt x="9087" y="4022"/>
                  </a:cubicBezTo>
                  <a:cubicBezTo>
                    <a:pt x="9231" y="4022"/>
                    <a:pt x="9378" y="3995"/>
                    <a:pt x="9520" y="3938"/>
                  </a:cubicBezTo>
                  <a:cubicBezTo>
                    <a:pt x="10107" y="3734"/>
                    <a:pt x="10414" y="3070"/>
                    <a:pt x="10184" y="2509"/>
                  </a:cubicBezTo>
                  <a:cubicBezTo>
                    <a:pt x="10031" y="2100"/>
                    <a:pt x="9648" y="1845"/>
                    <a:pt x="9240" y="1819"/>
                  </a:cubicBezTo>
                  <a:cubicBezTo>
                    <a:pt x="9520" y="1539"/>
                    <a:pt x="9622" y="1079"/>
                    <a:pt x="9469" y="696"/>
                  </a:cubicBezTo>
                  <a:cubicBezTo>
                    <a:pt x="9296" y="254"/>
                    <a:pt x="8877" y="0"/>
                    <a:pt x="8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288023" y="2480446"/>
              <a:ext cx="335383" cy="220250"/>
            </a:xfrm>
            <a:custGeom>
              <a:avLst/>
              <a:gdLst/>
              <a:ahLst/>
              <a:cxnLst/>
              <a:rect l="l" t="t" r="r" b="b"/>
              <a:pathLst>
                <a:path w="10414" h="6839" extrusionOk="0">
                  <a:moveTo>
                    <a:pt x="8463" y="0"/>
                  </a:moveTo>
                  <a:cubicBezTo>
                    <a:pt x="7817" y="0"/>
                    <a:pt x="7174" y="520"/>
                    <a:pt x="7300" y="1318"/>
                  </a:cubicBezTo>
                  <a:lnTo>
                    <a:pt x="2272" y="3335"/>
                  </a:lnTo>
                  <a:cubicBezTo>
                    <a:pt x="2050" y="3002"/>
                    <a:pt x="1682" y="2817"/>
                    <a:pt x="1312" y="2817"/>
                  </a:cubicBezTo>
                  <a:cubicBezTo>
                    <a:pt x="1170" y="2817"/>
                    <a:pt x="1028" y="2844"/>
                    <a:pt x="893" y="2901"/>
                  </a:cubicBezTo>
                  <a:cubicBezTo>
                    <a:pt x="306" y="3105"/>
                    <a:pt x="0" y="3769"/>
                    <a:pt x="204" y="4330"/>
                  </a:cubicBezTo>
                  <a:cubicBezTo>
                    <a:pt x="383" y="4738"/>
                    <a:pt x="740" y="4994"/>
                    <a:pt x="1174" y="5019"/>
                  </a:cubicBezTo>
                  <a:cubicBezTo>
                    <a:pt x="868" y="5325"/>
                    <a:pt x="791" y="5759"/>
                    <a:pt x="945" y="6168"/>
                  </a:cubicBezTo>
                  <a:cubicBezTo>
                    <a:pt x="1117" y="6590"/>
                    <a:pt x="1535" y="6839"/>
                    <a:pt x="1971" y="6839"/>
                  </a:cubicBezTo>
                  <a:cubicBezTo>
                    <a:pt x="2114" y="6839"/>
                    <a:pt x="2260" y="6812"/>
                    <a:pt x="2399" y="6755"/>
                  </a:cubicBezTo>
                  <a:cubicBezTo>
                    <a:pt x="2910" y="6550"/>
                    <a:pt x="3216" y="6040"/>
                    <a:pt x="3114" y="5504"/>
                  </a:cubicBezTo>
                  <a:lnTo>
                    <a:pt x="8167" y="3513"/>
                  </a:lnTo>
                  <a:cubicBezTo>
                    <a:pt x="8366" y="3839"/>
                    <a:pt x="8719" y="4010"/>
                    <a:pt x="9089" y="4010"/>
                  </a:cubicBezTo>
                  <a:cubicBezTo>
                    <a:pt x="9241" y="4010"/>
                    <a:pt x="9397" y="3981"/>
                    <a:pt x="9546" y="3922"/>
                  </a:cubicBezTo>
                  <a:cubicBezTo>
                    <a:pt x="10107" y="3717"/>
                    <a:pt x="10413" y="3079"/>
                    <a:pt x="10209" y="2492"/>
                  </a:cubicBezTo>
                  <a:cubicBezTo>
                    <a:pt x="10031" y="2110"/>
                    <a:pt x="9673" y="1829"/>
                    <a:pt x="9239" y="1829"/>
                  </a:cubicBezTo>
                  <a:cubicBezTo>
                    <a:pt x="9546" y="1523"/>
                    <a:pt x="9622" y="1063"/>
                    <a:pt x="9495" y="680"/>
                  </a:cubicBezTo>
                  <a:cubicBezTo>
                    <a:pt x="9277" y="207"/>
                    <a:pt x="8870" y="0"/>
                    <a:pt x="8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83361" y="2180296"/>
              <a:ext cx="335383" cy="189623"/>
            </a:xfrm>
            <a:custGeom>
              <a:avLst/>
              <a:gdLst/>
              <a:ahLst/>
              <a:cxnLst/>
              <a:rect l="l" t="t" r="r" b="b"/>
              <a:pathLst>
                <a:path w="10414" h="5888" extrusionOk="0">
                  <a:moveTo>
                    <a:pt x="1656" y="0"/>
                  </a:moveTo>
                  <a:cubicBezTo>
                    <a:pt x="1177" y="0"/>
                    <a:pt x="734" y="328"/>
                    <a:pt x="587" y="812"/>
                  </a:cubicBezTo>
                  <a:cubicBezTo>
                    <a:pt x="511" y="1246"/>
                    <a:pt x="664" y="1655"/>
                    <a:pt x="995" y="1935"/>
                  </a:cubicBezTo>
                  <a:cubicBezTo>
                    <a:pt x="562" y="2012"/>
                    <a:pt x="230" y="2318"/>
                    <a:pt x="128" y="2726"/>
                  </a:cubicBezTo>
                  <a:cubicBezTo>
                    <a:pt x="0" y="3339"/>
                    <a:pt x="383" y="3926"/>
                    <a:pt x="995" y="4054"/>
                  </a:cubicBezTo>
                  <a:cubicBezTo>
                    <a:pt x="1084" y="4076"/>
                    <a:pt x="1173" y="4086"/>
                    <a:pt x="1262" y="4086"/>
                  </a:cubicBezTo>
                  <a:cubicBezTo>
                    <a:pt x="1690" y="4086"/>
                    <a:pt x="2107" y="3842"/>
                    <a:pt x="2297" y="3441"/>
                  </a:cubicBezTo>
                  <a:lnTo>
                    <a:pt x="7555" y="4717"/>
                  </a:lnTo>
                  <a:cubicBezTo>
                    <a:pt x="7540" y="5464"/>
                    <a:pt x="8132" y="5888"/>
                    <a:pt x="8726" y="5888"/>
                  </a:cubicBezTo>
                  <a:cubicBezTo>
                    <a:pt x="9186" y="5888"/>
                    <a:pt x="9648" y="5632"/>
                    <a:pt x="9826" y="5075"/>
                  </a:cubicBezTo>
                  <a:cubicBezTo>
                    <a:pt x="9903" y="4666"/>
                    <a:pt x="9750" y="4232"/>
                    <a:pt x="9418" y="3977"/>
                  </a:cubicBezTo>
                  <a:cubicBezTo>
                    <a:pt x="9826" y="3900"/>
                    <a:pt x="10184" y="3594"/>
                    <a:pt x="10286" y="3160"/>
                  </a:cubicBezTo>
                  <a:cubicBezTo>
                    <a:pt x="10413" y="2573"/>
                    <a:pt x="10030" y="1986"/>
                    <a:pt x="9418" y="1859"/>
                  </a:cubicBezTo>
                  <a:cubicBezTo>
                    <a:pt x="9318" y="1829"/>
                    <a:pt x="9216" y="1814"/>
                    <a:pt x="9115" y="1814"/>
                  </a:cubicBezTo>
                  <a:cubicBezTo>
                    <a:pt x="8700" y="1814"/>
                    <a:pt x="8301" y="2056"/>
                    <a:pt x="8116" y="2446"/>
                  </a:cubicBezTo>
                  <a:lnTo>
                    <a:pt x="2859" y="1170"/>
                  </a:lnTo>
                  <a:cubicBezTo>
                    <a:pt x="2859" y="634"/>
                    <a:pt x="2501" y="149"/>
                    <a:pt x="1965" y="47"/>
                  </a:cubicBezTo>
                  <a:cubicBezTo>
                    <a:pt x="1862" y="15"/>
                    <a:pt x="1759" y="0"/>
                    <a:pt x="1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657125" y="1123553"/>
              <a:ext cx="329586" cy="247979"/>
            </a:xfrm>
            <a:custGeom>
              <a:avLst/>
              <a:gdLst/>
              <a:ahLst/>
              <a:cxnLst/>
              <a:rect l="l" t="t" r="r" b="b"/>
              <a:pathLst>
                <a:path w="10234" h="7700" extrusionOk="0">
                  <a:moveTo>
                    <a:pt x="8131" y="0"/>
                  </a:moveTo>
                  <a:cubicBezTo>
                    <a:pt x="7421" y="0"/>
                    <a:pt x="6720" y="652"/>
                    <a:pt x="6992" y="1518"/>
                  </a:cubicBezTo>
                  <a:lnTo>
                    <a:pt x="3649" y="3407"/>
                  </a:lnTo>
                  <a:lnTo>
                    <a:pt x="2296" y="4172"/>
                  </a:lnTo>
                  <a:cubicBezTo>
                    <a:pt x="2043" y="3905"/>
                    <a:pt x="1743" y="3791"/>
                    <a:pt x="1453" y="3791"/>
                  </a:cubicBezTo>
                  <a:cubicBezTo>
                    <a:pt x="692" y="3791"/>
                    <a:pt x="0" y="4580"/>
                    <a:pt x="407" y="5449"/>
                  </a:cubicBezTo>
                  <a:cubicBezTo>
                    <a:pt x="484" y="5627"/>
                    <a:pt x="637" y="5780"/>
                    <a:pt x="841" y="5882"/>
                  </a:cubicBezTo>
                  <a:cubicBezTo>
                    <a:pt x="918" y="5908"/>
                    <a:pt x="1020" y="5959"/>
                    <a:pt x="1122" y="5985"/>
                  </a:cubicBezTo>
                  <a:lnTo>
                    <a:pt x="1428" y="5985"/>
                  </a:lnTo>
                  <a:cubicBezTo>
                    <a:pt x="1300" y="6163"/>
                    <a:pt x="1224" y="6367"/>
                    <a:pt x="1224" y="6572"/>
                  </a:cubicBezTo>
                  <a:cubicBezTo>
                    <a:pt x="1198" y="6776"/>
                    <a:pt x="1249" y="6980"/>
                    <a:pt x="1352" y="7159"/>
                  </a:cubicBezTo>
                  <a:cubicBezTo>
                    <a:pt x="1428" y="7286"/>
                    <a:pt x="1530" y="7388"/>
                    <a:pt x="1632" y="7490"/>
                  </a:cubicBezTo>
                  <a:cubicBezTo>
                    <a:pt x="1833" y="7624"/>
                    <a:pt x="2092" y="7699"/>
                    <a:pt x="2341" y="7699"/>
                  </a:cubicBezTo>
                  <a:cubicBezTo>
                    <a:pt x="2377" y="7699"/>
                    <a:pt x="2413" y="7698"/>
                    <a:pt x="2449" y="7695"/>
                  </a:cubicBezTo>
                  <a:cubicBezTo>
                    <a:pt x="2602" y="7669"/>
                    <a:pt x="2755" y="7618"/>
                    <a:pt x="2883" y="7541"/>
                  </a:cubicBezTo>
                  <a:cubicBezTo>
                    <a:pt x="3113" y="7414"/>
                    <a:pt x="3291" y="7210"/>
                    <a:pt x="3393" y="6954"/>
                  </a:cubicBezTo>
                  <a:cubicBezTo>
                    <a:pt x="3495" y="6699"/>
                    <a:pt x="3521" y="6444"/>
                    <a:pt x="3419" y="6189"/>
                  </a:cubicBezTo>
                  <a:lnTo>
                    <a:pt x="8166" y="3534"/>
                  </a:lnTo>
                  <a:cubicBezTo>
                    <a:pt x="8387" y="3787"/>
                    <a:pt x="8706" y="3923"/>
                    <a:pt x="9026" y="3923"/>
                  </a:cubicBezTo>
                  <a:cubicBezTo>
                    <a:pt x="9223" y="3923"/>
                    <a:pt x="9420" y="3871"/>
                    <a:pt x="9595" y="3764"/>
                  </a:cubicBezTo>
                  <a:cubicBezTo>
                    <a:pt x="9748" y="3688"/>
                    <a:pt x="9902" y="3560"/>
                    <a:pt x="10004" y="3407"/>
                  </a:cubicBezTo>
                  <a:cubicBezTo>
                    <a:pt x="10233" y="3049"/>
                    <a:pt x="10233" y="2616"/>
                    <a:pt x="10029" y="2258"/>
                  </a:cubicBezTo>
                  <a:cubicBezTo>
                    <a:pt x="9844" y="1934"/>
                    <a:pt x="9491" y="1715"/>
                    <a:pt x="9122" y="1715"/>
                  </a:cubicBezTo>
                  <a:cubicBezTo>
                    <a:pt x="9084" y="1715"/>
                    <a:pt x="9046" y="1718"/>
                    <a:pt x="9008" y="1722"/>
                  </a:cubicBezTo>
                  <a:cubicBezTo>
                    <a:pt x="9238" y="1391"/>
                    <a:pt x="9289" y="931"/>
                    <a:pt x="9085" y="548"/>
                  </a:cubicBezTo>
                  <a:cubicBezTo>
                    <a:pt x="8846" y="164"/>
                    <a:pt x="8487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-62947" y="1814962"/>
              <a:ext cx="128240" cy="135068"/>
            </a:xfrm>
            <a:custGeom>
              <a:avLst/>
              <a:gdLst/>
              <a:ahLst/>
              <a:cxnLst/>
              <a:rect l="l" t="t" r="r" b="b"/>
              <a:pathLst>
                <a:path w="3982" h="4194" extrusionOk="0">
                  <a:moveTo>
                    <a:pt x="2009" y="0"/>
                  </a:moveTo>
                  <a:cubicBezTo>
                    <a:pt x="1865" y="0"/>
                    <a:pt x="1721" y="28"/>
                    <a:pt x="1582" y="84"/>
                  </a:cubicBezTo>
                  <a:cubicBezTo>
                    <a:pt x="1072" y="288"/>
                    <a:pt x="766" y="799"/>
                    <a:pt x="868" y="1335"/>
                  </a:cubicBezTo>
                  <a:lnTo>
                    <a:pt x="0" y="1667"/>
                  </a:lnTo>
                  <a:lnTo>
                    <a:pt x="26" y="4193"/>
                  </a:lnTo>
                  <a:lnTo>
                    <a:pt x="1736" y="3530"/>
                  </a:lnTo>
                  <a:cubicBezTo>
                    <a:pt x="1938" y="3842"/>
                    <a:pt x="2299" y="4022"/>
                    <a:pt x="2676" y="4022"/>
                  </a:cubicBezTo>
                  <a:cubicBezTo>
                    <a:pt x="2822" y="4022"/>
                    <a:pt x="2971" y="3995"/>
                    <a:pt x="3114" y="3938"/>
                  </a:cubicBezTo>
                  <a:cubicBezTo>
                    <a:pt x="3675" y="3734"/>
                    <a:pt x="3982" y="3070"/>
                    <a:pt x="3777" y="2509"/>
                  </a:cubicBezTo>
                  <a:cubicBezTo>
                    <a:pt x="3599" y="2100"/>
                    <a:pt x="3241" y="1845"/>
                    <a:pt x="2808" y="1820"/>
                  </a:cubicBezTo>
                  <a:cubicBezTo>
                    <a:pt x="3114" y="1539"/>
                    <a:pt x="3216" y="1080"/>
                    <a:pt x="3063" y="697"/>
                  </a:cubicBezTo>
                  <a:cubicBezTo>
                    <a:pt x="2870" y="254"/>
                    <a:pt x="2446" y="0"/>
                    <a:pt x="2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-45685" y="2788358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0" y="0"/>
                  </a:moveTo>
                  <a:cubicBezTo>
                    <a:pt x="6253" y="0"/>
                    <a:pt x="5946" y="128"/>
                    <a:pt x="5717" y="384"/>
                  </a:cubicBezTo>
                  <a:cubicBezTo>
                    <a:pt x="5334" y="767"/>
                    <a:pt x="5283" y="1354"/>
                    <a:pt x="5589" y="1813"/>
                  </a:cubicBezTo>
                  <a:lnTo>
                    <a:pt x="1889" y="5744"/>
                  </a:lnTo>
                  <a:cubicBezTo>
                    <a:pt x="1695" y="5621"/>
                    <a:pt x="1484" y="5564"/>
                    <a:pt x="1277" y="5564"/>
                  </a:cubicBezTo>
                  <a:cubicBezTo>
                    <a:pt x="967" y="5564"/>
                    <a:pt x="664" y="5693"/>
                    <a:pt x="434" y="5922"/>
                  </a:cubicBezTo>
                  <a:cubicBezTo>
                    <a:pt x="0" y="6382"/>
                    <a:pt x="0" y="7096"/>
                    <a:pt x="434" y="7530"/>
                  </a:cubicBezTo>
                  <a:cubicBezTo>
                    <a:pt x="653" y="7716"/>
                    <a:pt x="917" y="7812"/>
                    <a:pt x="1188" y="7812"/>
                  </a:cubicBezTo>
                  <a:cubicBezTo>
                    <a:pt x="1328" y="7812"/>
                    <a:pt x="1469" y="7786"/>
                    <a:pt x="1608" y="7734"/>
                  </a:cubicBezTo>
                  <a:lnTo>
                    <a:pt x="1608" y="7734"/>
                  </a:lnTo>
                  <a:cubicBezTo>
                    <a:pt x="1455" y="8143"/>
                    <a:pt x="1557" y="8577"/>
                    <a:pt x="1863" y="8883"/>
                  </a:cubicBezTo>
                  <a:cubicBezTo>
                    <a:pt x="2079" y="9075"/>
                    <a:pt x="2352" y="9171"/>
                    <a:pt x="2623" y="9171"/>
                  </a:cubicBezTo>
                  <a:cubicBezTo>
                    <a:pt x="2927" y="9171"/>
                    <a:pt x="3229" y="9050"/>
                    <a:pt x="3446" y="8806"/>
                  </a:cubicBezTo>
                  <a:cubicBezTo>
                    <a:pt x="3828" y="8423"/>
                    <a:pt x="3879" y="7811"/>
                    <a:pt x="3573" y="7377"/>
                  </a:cubicBezTo>
                  <a:lnTo>
                    <a:pt x="7325" y="3447"/>
                  </a:lnTo>
                  <a:cubicBezTo>
                    <a:pt x="7508" y="3559"/>
                    <a:pt x="7711" y="3614"/>
                    <a:pt x="7912" y="3614"/>
                  </a:cubicBezTo>
                  <a:cubicBezTo>
                    <a:pt x="8216" y="3614"/>
                    <a:pt x="8514" y="3488"/>
                    <a:pt x="8729" y="3242"/>
                  </a:cubicBezTo>
                  <a:cubicBezTo>
                    <a:pt x="9188" y="2809"/>
                    <a:pt x="9188" y="2094"/>
                    <a:pt x="8729" y="1660"/>
                  </a:cubicBezTo>
                  <a:cubicBezTo>
                    <a:pt x="8525" y="1456"/>
                    <a:pt x="8264" y="1354"/>
                    <a:pt x="7991" y="1354"/>
                  </a:cubicBezTo>
                  <a:cubicBezTo>
                    <a:pt x="7855" y="1354"/>
                    <a:pt x="7716" y="1379"/>
                    <a:pt x="7580" y="1430"/>
                  </a:cubicBezTo>
                  <a:cubicBezTo>
                    <a:pt x="7733" y="1048"/>
                    <a:pt x="7631" y="588"/>
                    <a:pt x="7325" y="307"/>
                  </a:cubicBezTo>
                  <a:cubicBezTo>
                    <a:pt x="7108" y="102"/>
                    <a:pt x="6834" y="0"/>
                    <a:pt x="6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120719" y="3142646"/>
              <a:ext cx="251585" cy="326011"/>
            </a:xfrm>
            <a:custGeom>
              <a:avLst/>
              <a:gdLst/>
              <a:ahLst/>
              <a:cxnLst/>
              <a:rect l="l" t="t" r="r" b="b"/>
              <a:pathLst>
                <a:path w="7812" h="10123" extrusionOk="0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7" y="791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6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2"/>
                  </a:cubicBezTo>
                  <a:cubicBezTo>
                    <a:pt x="3568" y="9851"/>
                    <a:pt x="3992" y="10122"/>
                    <a:pt x="4449" y="10122"/>
                  </a:cubicBezTo>
                  <a:cubicBezTo>
                    <a:pt x="4578" y="10122"/>
                    <a:pt x="4709" y="10101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1"/>
                  </a:cubicBezTo>
                  <a:cubicBezTo>
                    <a:pt x="7811" y="8809"/>
                    <a:pt x="7367" y="7131"/>
                    <a:pt x="6210" y="7131"/>
                  </a:cubicBezTo>
                  <a:cubicBezTo>
                    <a:pt x="6146" y="7131"/>
                    <a:pt x="6080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0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-62141" y="3981038"/>
              <a:ext cx="86342" cy="190718"/>
            </a:xfrm>
            <a:custGeom>
              <a:avLst/>
              <a:gdLst/>
              <a:ahLst/>
              <a:cxnLst/>
              <a:rect l="l" t="t" r="r" b="b"/>
              <a:pathLst>
                <a:path w="2681" h="5922" extrusionOk="0">
                  <a:moveTo>
                    <a:pt x="1" y="0"/>
                  </a:moveTo>
                  <a:lnTo>
                    <a:pt x="1" y="5921"/>
                  </a:lnTo>
                  <a:lnTo>
                    <a:pt x="26" y="5921"/>
                  </a:lnTo>
                  <a:cubicBezTo>
                    <a:pt x="409" y="5743"/>
                    <a:pt x="690" y="5385"/>
                    <a:pt x="715" y="4951"/>
                  </a:cubicBezTo>
                  <a:cubicBezTo>
                    <a:pt x="902" y="5156"/>
                    <a:pt x="1169" y="5258"/>
                    <a:pt x="1439" y="5258"/>
                  </a:cubicBezTo>
                  <a:cubicBezTo>
                    <a:pt x="1575" y="5258"/>
                    <a:pt x="1711" y="5232"/>
                    <a:pt x="1838" y="5181"/>
                  </a:cubicBezTo>
                  <a:cubicBezTo>
                    <a:pt x="2425" y="4951"/>
                    <a:pt x="2680" y="4288"/>
                    <a:pt x="2425" y="3726"/>
                  </a:cubicBezTo>
                  <a:cubicBezTo>
                    <a:pt x="2247" y="3282"/>
                    <a:pt x="1837" y="2992"/>
                    <a:pt x="1380" y="2992"/>
                  </a:cubicBezTo>
                  <a:cubicBezTo>
                    <a:pt x="1313" y="2992"/>
                    <a:pt x="1244" y="2999"/>
                    <a:pt x="1175" y="30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502541" y="3034018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75" y="1"/>
                  </a:moveTo>
                  <a:cubicBezTo>
                    <a:pt x="1522" y="1"/>
                    <a:pt x="1094" y="265"/>
                    <a:pt x="919" y="693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7"/>
                    <a:pt x="383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1" y="3859"/>
                    <a:pt x="2272" y="3526"/>
                  </a:cubicBezTo>
                  <a:lnTo>
                    <a:pt x="7326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3"/>
                    <a:pt x="8333" y="6800"/>
                    <a:pt x="8477" y="6800"/>
                  </a:cubicBezTo>
                  <a:cubicBezTo>
                    <a:pt x="8918" y="6800"/>
                    <a:pt x="9328" y="6547"/>
                    <a:pt x="9520" y="6104"/>
                  </a:cubicBezTo>
                  <a:cubicBezTo>
                    <a:pt x="9674" y="5721"/>
                    <a:pt x="9572" y="5262"/>
                    <a:pt x="9265" y="4981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6"/>
                    <a:pt x="9259" y="2779"/>
                    <a:pt x="9117" y="2779"/>
                  </a:cubicBezTo>
                  <a:cubicBezTo>
                    <a:pt x="8746" y="2779"/>
                    <a:pt x="8396" y="2964"/>
                    <a:pt x="8193" y="3297"/>
                  </a:cubicBezTo>
                  <a:lnTo>
                    <a:pt x="3114" y="1331"/>
                  </a:lnTo>
                  <a:cubicBezTo>
                    <a:pt x="3216" y="795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436972" y="3454744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3" y="1"/>
                  </a:moveTo>
                  <a:cubicBezTo>
                    <a:pt x="8429" y="1"/>
                    <a:pt x="8281" y="28"/>
                    <a:pt x="8136" y="84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79"/>
                    <a:pt x="1442" y="2779"/>
                  </a:cubicBezTo>
                  <a:cubicBezTo>
                    <a:pt x="715" y="2779"/>
                    <a:pt x="0" y="3470"/>
                    <a:pt x="327" y="4347"/>
                  </a:cubicBezTo>
                  <a:cubicBezTo>
                    <a:pt x="480" y="4755"/>
                    <a:pt x="863" y="5010"/>
                    <a:pt x="1296" y="5036"/>
                  </a:cubicBezTo>
                  <a:cubicBezTo>
                    <a:pt x="990" y="5316"/>
                    <a:pt x="888" y="5776"/>
                    <a:pt x="1041" y="6184"/>
                  </a:cubicBezTo>
                  <a:cubicBezTo>
                    <a:pt x="1233" y="6606"/>
                    <a:pt x="1641" y="6855"/>
                    <a:pt x="2082" y="6855"/>
                  </a:cubicBezTo>
                  <a:cubicBezTo>
                    <a:pt x="2227" y="6855"/>
                    <a:pt x="2376" y="6828"/>
                    <a:pt x="2522" y="6771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8"/>
                    <a:pt x="9206" y="4038"/>
                  </a:cubicBezTo>
                  <a:cubicBezTo>
                    <a:pt x="9360" y="4038"/>
                    <a:pt x="9517" y="4006"/>
                    <a:pt x="9668" y="3938"/>
                  </a:cubicBezTo>
                  <a:cubicBezTo>
                    <a:pt x="10255" y="3734"/>
                    <a:pt x="10536" y="3070"/>
                    <a:pt x="10331" y="2509"/>
                  </a:cubicBezTo>
                  <a:cubicBezTo>
                    <a:pt x="10178" y="2101"/>
                    <a:pt x="9795" y="1845"/>
                    <a:pt x="9362" y="1820"/>
                  </a:cubicBezTo>
                  <a:cubicBezTo>
                    <a:pt x="9668" y="1539"/>
                    <a:pt x="9770" y="1080"/>
                    <a:pt x="9617" y="697"/>
                  </a:cubicBezTo>
                  <a:cubicBezTo>
                    <a:pt x="9424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288023" y="4021617"/>
              <a:ext cx="335383" cy="220250"/>
            </a:xfrm>
            <a:custGeom>
              <a:avLst/>
              <a:gdLst/>
              <a:ahLst/>
              <a:cxnLst/>
              <a:rect l="l" t="t" r="r" b="b"/>
              <a:pathLst>
                <a:path w="10414" h="6839" extrusionOk="0">
                  <a:moveTo>
                    <a:pt x="8467" y="1"/>
                  </a:moveTo>
                  <a:cubicBezTo>
                    <a:pt x="7820" y="1"/>
                    <a:pt x="7174" y="527"/>
                    <a:pt x="7300" y="1343"/>
                  </a:cubicBezTo>
                  <a:lnTo>
                    <a:pt x="2272" y="3334"/>
                  </a:lnTo>
                  <a:cubicBezTo>
                    <a:pt x="2050" y="3002"/>
                    <a:pt x="1682" y="2816"/>
                    <a:pt x="1312" y="2816"/>
                  </a:cubicBezTo>
                  <a:cubicBezTo>
                    <a:pt x="1170" y="2816"/>
                    <a:pt x="1028" y="2844"/>
                    <a:pt x="893" y="2900"/>
                  </a:cubicBezTo>
                  <a:cubicBezTo>
                    <a:pt x="306" y="3104"/>
                    <a:pt x="0" y="3768"/>
                    <a:pt x="204" y="4329"/>
                  </a:cubicBezTo>
                  <a:cubicBezTo>
                    <a:pt x="383" y="4738"/>
                    <a:pt x="740" y="4993"/>
                    <a:pt x="1174" y="5019"/>
                  </a:cubicBezTo>
                  <a:cubicBezTo>
                    <a:pt x="868" y="5325"/>
                    <a:pt x="791" y="5759"/>
                    <a:pt x="945" y="6167"/>
                  </a:cubicBezTo>
                  <a:cubicBezTo>
                    <a:pt x="1117" y="6589"/>
                    <a:pt x="1535" y="6838"/>
                    <a:pt x="1971" y="6838"/>
                  </a:cubicBezTo>
                  <a:cubicBezTo>
                    <a:pt x="2114" y="6838"/>
                    <a:pt x="2260" y="6811"/>
                    <a:pt x="2399" y="6754"/>
                  </a:cubicBezTo>
                  <a:cubicBezTo>
                    <a:pt x="2910" y="6550"/>
                    <a:pt x="3216" y="6039"/>
                    <a:pt x="3114" y="5503"/>
                  </a:cubicBezTo>
                  <a:lnTo>
                    <a:pt x="8167" y="3513"/>
                  </a:lnTo>
                  <a:cubicBezTo>
                    <a:pt x="8366" y="3838"/>
                    <a:pt x="8719" y="4010"/>
                    <a:pt x="9089" y="4010"/>
                  </a:cubicBezTo>
                  <a:cubicBezTo>
                    <a:pt x="9241" y="4010"/>
                    <a:pt x="9397" y="3981"/>
                    <a:pt x="9546" y="3921"/>
                  </a:cubicBezTo>
                  <a:cubicBezTo>
                    <a:pt x="10107" y="3717"/>
                    <a:pt x="10413" y="3079"/>
                    <a:pt x="10209" y="2492"/>
                  </a:cubicBezTo>
                  <a:cubicBezTo>
                    <a:pt x="10056" y="2109"/>
                    <a:pt x="9673" y="1828"/>
                    <a:pt x="9239" y="1828"/>
                  </a:cubicBezTo>
                  <a:cubicBezTo>
                    <a:pt x="9546" y="1522"/>
                    <a:pt x="9648" y="1063"/>
                    <a:pt x="9495" y="680"/>
                  </a:cubicBezTo>
                  <a:cubicBezTo>
                    <a:pt x="9278" y="208"/>
                    <a:pt x="8873" y="1"/>
                    <a:pt x="8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83361" y="3721434"/>
              <a:ext cx="335383" cy="189655"/>
            </a:xfrm>
            <a:custGeom>
              <a:avLst/>
              <a:gdLst/>
              <a:ahLst/>
              <a:cxnLst/>
              <a:rect l="l" t="t" r="r" b="b"/>
              <a:pathLst>
                <a:path w="10414" h="5889" extrusionOk="0">
                  <a:moveTo>
                    <a:pt x="1656" y="1"/>
                  </a:moveTo>
                  <a:cubicBezTo>
                    <a:pt x="1177" y="1"/>
                    <a:pt x="734" y="329"/>
                    <a:pt x="587" y="813"/>
                  </a:cubicBezTo>
                  <a:cubicBezTo>
                    <a:pt x="511" y="1247"/>
                    <a:pt x="664" y="1655"/>
                    <a:pt x="995" y="1936"/>
                  </a:cubicBezTo>
                  <a:cubicBezTo>
                    <a:pt x="562" y="2012"/>
                    <a:pt x="230" y="2319"/>
                    <a:pt x="128" y="2727"/>
                  </a:cubicBezTo>
                  <a:cubicBezTo>
                    <a:pt x="0" y="3314"/>
                    <a:pt x="383" y="3901"/>
                    <a:pt x="995" y="4054"/>
                  </a:cubicBezTo>
                  <a:cubicBezTo>
                    <a:pt x="1084" y="4076"/>
                    <a:pt x="1173" y="4087"/>
                    <a:pt x="1262" y="4087"/>
                  </a:cubicBezTo>
                  <a:cubicBezTo>
                    <a:pt x="1690" y="4087"/>
                    <a:pt x="2107" y="3843"/>
                    <a:pt x="2297" y="3442"/>
                  </a:cubicBezTo>
                  <a:lnTo>
                    <a:pt x="7555" y="4718"/>
                  </a:lnTo>
                  <a:cubicBezTo>
                    <a:pt x="7540" y="5465"/>
                    <a:pt x="8132" y="5888"/>
                    <a:pt x="8726" y="5888"/>
                  </a:cubicBezTo>
                  <a:cubicBezTo>
                    <a:pt x="9186" y="5888"/>
                    <a:pt x="9648" y="5633"/>
                    <a:pt x="9826" y="5075"/>
                  </a:cubicBezTo>
                  <a:cubicBezTo>
                    <a:pt x="9903" y="4667"/>
                    <a:pt x="9750" y="4233"/>
                    <a:pt x="9418" y="3977"/>
                  </a:cubicBezTo>
                  <a:cubicBezTo>
                    <a:pt x="9826" y="3901"/>
                    <a:pt x="10184" y="3595"/>
                    <a:pt x="10286" y="3161"/>
                  </a:cubicBezTo>
                  <a:cubicBezTo>
                    <a:pt x="10413" y="2574"/>
                    <a:pt x="10030" y="1987"/>
                    <a:pt x="9418" y="1859"/>
                  </a:cubicBezTo>
                  <a:cubicBezTo>
                    <a:pt x="9318" y="1829"/>
                    <a:pt x="9216" y="1815"/>
                    <a:pt x="9115" y="1815"/>
                  </a:cubicBezTo>
                  <a:cubicBezTo>
                    <a:pt x="8700" y="1815"/>
                    <a:pt x="8301" y="2056"/>
                    <a:pt x="8116" y="2446"/>
                  </a:cubicBezTo>
                  <a:lnTo>
                    <a:pt x="2859" y="1170"/>
                  </a:lnTo>
                  <a:cubicBezTo>
                    <a:pt x="2859" y="634"/>
                    <a:pt x="2501" y="149"/>
                    <a:pt x="1965" y="47"/>
                  </a:cubicBezTo>
                  <a:cubicBezTo>
                    <a:pt x="1862" y="16"/>
                    <a:pt x="1759" y="1"/>
                    <a:pt x="1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657125" y="2664691"/>
              <a:ext cx="329586" cy="247495"/>
            </a:xfrm>
            <a:custGeom>
              <a:avLst/>
              <a:gdLst/>
              <a:ahLst/>
              <a:cxnLst/>
              <a:rect l="l" t="t" r="r" b="b"/>
              <a:pathLst>
                <a:path w="10234" h="7685" extrusionOk="0">
                  <a:moveTo>
                    <a:pt x="8131" y="0"/>
                  </a:moveTo>
                  <a:cubicBezTo>
                    <a:pt x="7421" y="0"/>
                    <a:pt x="6720" y="652"/>
                    <a:pt x="6992" y="1519"/>
                  </a:cubicBezTo>
                  <a:lnTo>
                    <a:pt x="3649" y="3407"/>
                  </a:lnTo>
                  <a:lnTo>
                    <a:pt x="2296" y="4173"/>
                  </a:lnTo>
                  <a:cubicBezTo>
                    <a:pt x="2043" y="3906"/>
                    <a:pt x="1743" y="3791"/>
                    <a:pt x="1453" y="3791"/>
                  </a:cubicBezTo>
                  <a:cubicBezTo>
                    <a:pt x="692" y="3791"/>
                    <a:pt x="0" y="4580"/>
                    <a:pt x="407" y="5449"/>
                  </a:cubicBezTo>
                  <a:cubicBezTo>
                    <a:pt x="535" y="5679"/>
                    <a:pt x="739" y="5832"/>
                    <a:pt x="994" y="5934"/>
                  </a:cubicBezTo>
                  <a:cubicBezTo>
                    <a:pt x="1122" y="5985"/>
                    <a:pt x="1275" y="5985"/>
                    <a:pt x="1428" y="5985"/>
                  </a:cubicBezTo>
                  <a:cubicBezTo>
                    <a:pt x="1377" y="6062"/>
                    <a:pt x="1326" y="6164"/>
                    <a:pt x="1300" y="6266"/>
                  </a:cubicBezTo>
                  <a:cubicBezTo>
                    <a:pt x="1249" y="6342"/>
                    <a:pt x="1224" y="6444"/>
                    <a:pt x="1224" y="6546"/>
                  </a:cubicBezTo>
                  <a:cubicBezTo>
                    <a:pt x="1198" y="6751"/>
                    <a:pt x="1249" y="6980"/>
                    <a:pt x="1352" y="7159"/>
                  </a:cubicBezTo>
                  <a:cubicBezTo>
                    <a:pt x="1428" y="7287"/>
                    <a:pt x="1530" y="7389"/>
                    <a:pt x="1658" y="7465"/>
                  </a:cubicBezTo>
                  <a:cubicBezTo>
                    <a:pt x="1841" y="7607"/>
                    <a:pt x="2056" y="7685"/>
                    <a:pt x="2290" y="7685"/>
                  </a:cubicBezTo>
                  <a:cubicBezTo>
                    <a:pt x="2350" y="7685"/>
                    <a:pt x="2412" y="7680"/>
                    <a:pt x="2474" y="7669"/>
                  </a:cubicBezTo>
                  <a:cubicBezTo>
                    <a:pt x="2602" y="7644"/>
                    <a:pt x="2755" y="7593"/>
                    <a:pt x="2883" y="7542"/>
                  </a:cubicBezTo>
                  <a:cubicBezTo>
                    <a:pt x="3368" y="7261"/>
                    <a:pt x="3597" y="6700"/>
                    <a:pt x="3444" y="6189"/>
                  </a:cubicBezTo>
                  <a:lnTo>
                    <a:pt x="8166" y="3535"/>
                  </a:lnTo>
                  <a:cubicBezTo>
                    <a:pt x="8387" y="3788"/>
                    <a:pt x="8706" y="3923"/>
                    <a:pt x="9026" y="3923"/>
                  </a:cubicBezTo>
                  <a:cubicBezTo>
                    <a:pt x="9223" y="3923"/>
                    <a:pt x="9420" y="3872"/>
                    <a:pt x="9595" y="3765"/>
                  </a:cubicBezTo>
                  <a:cubicBezTo>
                    <a:pt x="9748" y="3688"/>
                    <a:pt x="9902" y="3560"/>
                    <a:pt x="10004" y="3407"/>
                  </a:cubicBezTo>
                  <a:cubicBezTo>
                    <a:pt x="10233" y="3050"/>
                    <a:pt x="10233" y="2616"/>
                    <a:pt x="10029" y="2259"/>
                  </a:cubicBezTo>
                  <a:cubicBezTo>
                    <a:pt x="9902" y="2029"/>
                    <a:pt x="9697" y="1850"/>
                    <a:pt x="9468" y="1774"/>
                  </a:cubicBezTo>
                  <a:cubicBezTo>
                    <a:pt x="9356" y="1736"/>
                    <a:pt x="9243" y="1713"/>
                    <a:pt x="9131" y="1713"/>
                  </a:cubicBezTo>
                  <a:cubicBezTo>
                    <a:pt x="9090" y="1713"/>
                    <a:pt x="9049" y="1716"/>
                    <a:pt x="9008" y="1723"/>
                  </a:cubicBezTo>
                  <a:cubicBezTo>
                    <a:pt x="9238" y="1391"/>
                    <a:pt x="9289" y="932"/>
                    <a:pt x="9085" y="549"/>
                  </a:cubicBezTo>
                  <a:cubicBezTo>
                    <a:pt x="8846" y="165"/>
                    <a:pt x="8487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-62141" y="3356100"/>
              <a:ext cx="127435" cy="135068"/>
            </a:xfrm>
            <a:custGeom>
              <a:avLst/>
              <a:gdLst/>
              <a:ahLst/>
              <a:cxnLst/>
              <a:rect l="l" t="t" r="r" b="b"/>
              <a:pathLst>
                <a:path w="3957" h="4194" extrusionOk="0">
                  <a:moveTo>
                    <a:pt x="1984" y="1"/>
                  </a:moveTo>
                  <a:cubicBezTo>
                    <a:pt x="1840" y="1"/>
                    <a:pt x="1696" y="28"/>
                    <a:pt x="1557" y="85"/>
                  </a:cubicBezTo>
                  <a:cubicBezTo>
                    <a:pt x="1047" y="289"/>
                    <a:pt x="741" y="799"/>
                    <a:pt x="843" y="1335"/>
                  </a:cubicBezTo>
                  <a:lnTo>
                    <a:pt x="1" y="1667"/>
                  </a:lnTo>
                  <a:lnTo>
                    <a:pt x="1" y="4194"/>
                  </a:lnTo>
                  <a:lnTo>
                    <a:pt x="1711" y="3530"/>
                  </a:lnTo>
                  <a:cubicBezTo>
                    <a:pt x="1913" y="3843"/>
                    <a:pt x="2274" y="4023"/>
                    <a:pt x="2651" y="4023"/>
                  </a:cubicBezTo>
                  <a:cubicBezTo>
                    <a:pt x="2797" y="4023"/>
                    <a:pt x="2946" y="3996"/>
                    <a:pt x="3089" y="3939"/>
                  </a:cubicBezTo>
                  <a:cubicBezTo>
                    <a:pt x="3650" y="3734"/>
                    <a:pt x="3957" y="3071"/>
                    <a:pt x="3752" y="2509"/>
                  </a:cubicBezTo>
                  <a:cubicBezTo>
                    <a:pt x="3574" y="2101"/>
                    <a:pt x="3216" y="1846"/>
                    <a:pt x="2783" y="1820"/>
                  </a:cubicBezTo>
                  <a:cubicBezTo>
                    <a:pt x="3089" y="1539"/>
                    <a:pt x="3191" y="1080"/>
                    <a:pt x="3038" y="697"/>
                  </a:cubicBezTo>
                  <a:cubicBezTo>
                    <a:pt x="2845" y="255"/>
                    <a:pt x="2421" y="1"/>
                    <a:pt x="1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-45685" y="4329497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0" y="0"/>
                  </a:moveTo>
                  <a:cubicBezTo>
                    <a:pt x="6253" y="0"/>
                    <a:pt x="5946" y="128"/>
                    <a:pt x="5717" y="384"/>
                  </a:cubicBezTo>
                  <a:cubicBezTo>
                    <a:pt x="5334" y="767"/>
                    <a:pt x="5283" y="1354"/>
                    <a:pt x="5589" y="1814"/>
                  </a:cubicBezTo>
                  <a:lnTo>
                    <a:pt x="1889" y="5744"/>
                  </a:lnTo>
                  <a:cubicBezTo>
                    <a:pt x="1695" y="5622"/>
                    <a:pt x="1484" y="5564"/>
                    <a:pt x="1277" y="5564"/>
                  </a:cubicBezTo>
                  <a:cubicBezTo>
                    <a:pt x="967" y="5564"/>
                    <a:pt x="664" y="5693"/>
                    <a:pt x="434" y="5923"/>
                  </a:cubicBezTo>
                  <a:cubicBezTo>
                    <a:pt x="0" y="6382"/>
                    <a:pt x="0" y="7097"/>
                    <a:pt x="434" y="7531"/>
                  </a:cubicBezTo>
                  <a:cubicBezTo>
                    <a:pt x="653" y="7716"/>
                    <a:pt x="917" y="7812"/>
                    <a:pt x="1188" y="7812"/>
                  </a:cubicBezTo>
                  <a:cubicBezTo>
                    <a:pt x="1328" y="7812"/>
                    <a:pt x="1469" y="7787"/>
                    <a:pt x="1608" y="7735"/>
                  </a:cubicBezTo>
                  <a:lnTo>
                    <a:pt x="1608" y="7735"/>
                  </a:lnTo>
                  <a:cubicBezTo>
                    <a:pt x="1455" y="8143"/>
                    <a:pt x="1557" y="8577"/>
                    <a:pt x="1863" y="8883"/>
                  </a:cubicBezTo>
                  <a:cubicBezTo>
                    <a:pt x="2079" y="9075"/>
                    <a:pt x="2352" y="9172"/>
                    <a:pt x="2623" y="9172"/>
                  </a:cubicBezTo>
                  <a:cubicBezTo>
                    <a:pt x="2927" y="9172"/>
                    <a:pt x="3229" y="9050"/>
                    <a:pt x="3446" y="8807"/>
                  </a:cubicBezTo>
                  <a:cubicBezTo>
                    <a:pt x="3828" y="8424"/>
                    <a:pt x="3879" y="7811"/>
                    <a:pt x="3573" y="7378"/>
                  </a:cubicBezTo>
                  <a:lnTo>
                    <a:pt x="7325" y="3447"/>
                  </a:lnTo>
                  <a:cubicBezTo>
                    <a:pt x="7508" y="3559"/>
                    <a:pt x="7711" y="3614"/>
                    <a:pt x="7912" y="3614"/>
                  </a:cubicBezTo>
                  <a:cubicBezTo>
                    <a:pt x="8216" y="3614"/>
                    <a:pt x="8514" y="3489"/>
                    <a:pt x="8729" y="3243"/>
                  </a:cubicBezTo>
                  <a:cubicBezTo>
                    <a:pt x="9188" y="2809"/>
                    <a:pt x="9188" y="2094"/>
                    <a:pt x="8729" y="1661"/>
                  </a:cubicBezTo>
                  <a:cubicBezTo>
                    <a:pt x="8525" y="1456"/>
                    <a:pt x="8264" y="1354"/>
                    <a:pt x="7991" y="1354"/>
                  </a:cubicBezTo>
                  <a:cubicBezTo>
                    <a:pt x="7855" y="1354"/>
                    <a:pt x="7716" y="1380"/>
                    <a:pt x="7580" y="1431"/>
                  </a:cubicBezTo>
                  <a:cubicBezTo>
                    <a:pt x="7733" y="1048"/>
                    <a:pt x="7631" y="589"/>
                    <a:pt x="7325" y="308"/>
                  </a:cubicBezTo>
                  <a:cubicBezTo>
                    <a:pt x="7108" y="103"/>
                    <a:pt x="6834" y="0"/>
                    <a:pt x="6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120719" y="4683784"/>
              <a:ext cx="251585" cy="326011"/>
            </a:xfrm>
            <a:custGeom>
              <a:avLst/>
              <a:gdLst/>
              <a:ahLst/>
              <a:cxnLst/>
              <a:rect l="l" t="t" r="r" b="b"/>
              <a:pathLst>
                <a:path w="7812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2"/>
                  </a:cubicBezTo>
                  <a:cubicBezTo>
                    <a:pt x="2076" y="829"/>
                    <a:pt x="1806" y="721"/>
                    <a:pt x="1526" y="721"/>
                  </a:cubicBezTo>
                  <a:cubicBezTo>
                    <a:pt x="1397" y="721"/>
                    <a:pt x="1266" y="744"/>
                    <a:pt x="1137" y="792"/>
                  </a:cubicBez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8" y="9851"/>
                    <a:pt x="3992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476" y="9521"/>
                    <a:pt x="5501" y="9112"/>
                  </a:cubicBezTo>
                  <a:cubicBezTo>
                    <a:pt x="5711" y="9305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10"/>
                    <a:pt x="7367" y="7131"/>
                    <a:pt x="6210" y="7131"/>
                  </a:cubicBezTo>
                  <a:cubicBezTo>
                    <a:pt x="6146" y="7131"/>
                    <a:pt x="6080" y="7136"/>
                    <a:pt x="6012" y="7147"/>
                  </a:cubicBezTo>
                  <a:lnTo>
                    <a:pt x="3996" y="2119"/>
                  </a:lnTo>
                  <a:cubicBezTo>
                    <a:pt x="4430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502541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83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4" y="5722"/>
                    <a:pt x="9572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7"/>
                    <a:pt x="9259" y="2780"/>
                    <a:pt x="9117" y="2780"/>
                  </a:cubicBezTo>
                  <a:cubicBezTo>
                    <a:pt x="8746" y="2780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7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436972" y="4995882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3" y="1"/>
                  </a:moveTo>
                  <a:cubicBezTo>
                    <a:pt x="8429" y="1"/>
                    <a:pt x="8281" y="28"/>
                    <a:pt x="8136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2" y="2780"/>
                  </a:cubicBezTo>
                  <a:cubicBezTo>
                    <a:pt x="715" y="2780"/>
                    <a:pt x="0" y="3471"/>
                    <a:pt x="327" y="4347"/>
                  </a:cubicBezTo>
                  <a:cubicBezTo>
                    <a:pt x="480" y="4755"/>
                    <a:pt x="863" y="5011"/>
                    <a:pt x="1296" y="5036"/>
                  </a:cubicBezTo>
                  <a:cubicBezTo>
                    <a:pt x="990" y="5317"/>
                    <a:pt x="888" y="5776"/>
                    <a:pt x="1041" y="6185"/>
                  </a:cubicBezTo>
                  <a:cubicBezTo>
                    <a:pt x="1233" y="6607"/>
                    <a:pt x="1641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0" y="4039"/>
                    <a:pt x="9517" y="4006"/>
                    <a:pt x="9668" y="3939"/>
                  </a:cubicBezTo>
                  <a:cubicBezTo>
                    <a:pt x="10255" y="3734"/>
                    <a:pt x="10536" y="3071"/>
                    <a:pt x="10331" y="2509"/>
                  </a:cubicBezTo>
                  <a:cubicBezTo>
                    <a:pt x="10178" y="2101"/>
                    <a:pt x="9795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4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663630" y="4205829"/>
              <a:ext cx="323081" cy="248011"/>
            </a:xfrm>
            <a:custGeom>
              <a:avLst/>
              <a:gdLst/>
              <a:ahLst/>
              <a:cxnLst/>
              <a:rect l="l" t="t" r="r" b="b"/>
              <a:pathLst>
                <a:path w="10032" h="7701" extrusionOk="0">
                  <a:moveTo>
                    <a:pt x="7929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7" y="3408"/>
                  </a:lnTo>
                  <a:lnTo>
                    <a:pt x="2094" y="4173"/>
                  </a:lnTo>
                  <a:cubicBezTo>
                    <a:pt x="1873" y="3921"/>
                    <a:pt x="1554" y="3785"/>
                    <a:pt x="1234" y="3785"/>
                  </a:cubicBezTo>
                  <a:cubicBezTo>
                    <a:pt x="1037" y="3785"/>
                    <a:pt x="840" y="3837"/>
                    <a:pt x="665" y="3944"/>
                  </a:cubicBezTo>
                  <a:cubicBezTo>
                    <a:pt x="537" y="4020"/>
                    <a:pt x="409" y="4122"/>
                    <a:pt x="307" y="4250"/>
                  </a:cubicBezTo>
                  <a:cubicBezTo>
                    <a:pt x="78" y="4531"/>
                    <a:pt x="1" y="4888"/>
                    <a:pt x="103" y="5245"/>
                  </a:cubicBezTo>
                  <a:cubicBezTo>
                    <a:pt x="129" y="5322"/>
                    <a:pt x="154" y="5398"/>
                    <a:pt x="205" y="5449"/>
                  </a:cubicBezTo>
                  <a:cubicBezTo>
                    <a:pt x="333" y="5679"/>
                    <a:pt x="537" y="5858"/>
                    <a:pt x="792" y="5934"/>
                  </a:cubicBezTo>
                  <a:cubicBezTo>
                    <a:pt x="886" y="5972"/>
                    <a:pt x="993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2" y="6470"/>
                    <a:pt x="1022" y="6572"/>
                  </a:cubicBezTo>
                  <a:cubicBezTo>
                    <a:pt x="996" y="6777"/>
                    <a:pt x="1047" y="6981"/>
                    <a:pt x="1150" y="7159"/>
                  </a:cubicBezTo>
                  <a:cubicBezTo>
                    <a:pt x="1226" y="7287"/>
                    <a:pt x="1328" y="7389"/>
                    <a:pt x="1456" y="7491"/>
                  </a:cubicBezTo>
                  <a:cubicBezTo>
                    <a:pt x="1656" y="7625"/>
                    <a:pt x="1896" y="7700"/>
                    <a:pt x="2157" y="7700"/>
                  </a:cubicBezTo>
                  <a:cubicBezTo>
                    <a:pt x="2195" y="7700"/>
                    <a:pt x="2234" y="7699"/>
                    <a:pt x="2272" y="7695"/>
                  </a:cubicBezTo>
                  <a:cubicBezTo>
                    <a:pt x="2400" y="7670"/>
                    <a:pt x="2553" y="7619"/>
                    <a:pt x="2681" y="7542"/>
                  </a:cubicBezTo>
                  <a:cubicBezTo>
                    <a:pt x="2987" y="7389"/>
                    <a:pt x="3191" y="7083"/>
                    <a:pt x="3268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4" y="3923"/>
                    <a:pt x="8824" y="3923"/>
                  </a:cubicBezTo>
                  <a:cubicBezTo>
                    <a:pt x="9021" y="3923"/>
                    <a:pt x="9218" y="3872"/>
                    <a:pt x="9393" y="3765"/>
                  </a:cubicBezTo>
                  <a:cubicBezTo>
                    <a:pt x="9546" y="3688"/>
                    <a:pt x="9700" y="3561"/>
                    <a:pt x="9802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6" y="1391"/>
                    <a:pt x="9087" y="932"/>
                    <a:pt x="8883" y="549"/>
                  </a:cubicBezTo>
                  <a:cubicBezTo>
                    <a:pt x="8644" y="165"/>
                    <a:pt x="8285" y="1"/>
                    <a:pt x="7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-62141" y="4897271"/>
              <a:ext cx="127435" cy="135068"/>
            </a:xfrm>
            <a:custGeom>
              <a:avLst/>
              <a:gdLst/>
              <a:ahLst/>
              <a:cxnLst/>
              <a:rect l="l" t="t" r="r" b="b"/>
              <a:pathLst>
                <a:path w="3957" h="4194" extrusionOk="0">
                  <a:moveTo>
                    <a:pt x="1984" y="0"/>
                  </a:moveTo>
                  <a:cubicBezTo>
                    <a:pt x="1840" y="0"/>
                    <a:pt x="1696" y="27"/>
                    <a:pt x="1557" y="84"/>
                  </a:cubicBezTo>
                  <a:cubicBezTo>
                    <a:pt x="1047" y="288"/>
                    <a:pt x="741" y="799"/>
                    <a:pt x="843" y="1335"/>
                  </a:cubicBezTo>
                  <a:lnTo>
                    <a:pt x="1" y="1666"/>
                  </a:lnTo>
                  <a:lnTo>
                    <a:pt x="1" y="4193"/>
                  </a:lnTo>
                  <a:lnTo>
                    <a:pt x="1711" y="3530"/>
                  </a:lnTo>
                  <a:cubicBezTo>
                    <a:pt x="1913" y="3842"/>
                    <a:pt x="2274" y="4022"/>
                    <a:pt x="2651" y="4022"/>
                  </a:cubicBezTo>
                  <a:cubicBezTo>
                    <a:pt x="2797" y="4022"/>
                    <a:pt x="2946" y="3995"/>
                    <a:pt x="3089" y="3938"/>
                  </a:cubicBezTo>
                  <a:cubicBezTo>
                    <a:pt x="3650" y="3734"/>
                    <a:pt x="3957" y="3070"/>
                    <a:pt x="3752" y="2509"/>
                  </a:cubicBezTo>
                  <a:cubicBezTo>
                    <a:pt x="3574" y="2100"/>
                    <a:pt x="3216" y="1845"/>
                    <a:pt x="2783" y="1820"/>
                  </a:cubicBezTo>
                  <a:cubicBezTo>
                    <a:pt x="3089" y="1539"/>
                    <a:pt x="3191" y="1079"/>
                    <a:pt x="3038" y="697"/>
                  </a:cubicBezTo>
                  <a:cubicBezTo>
                    <a:pt x="2845" y="254"/>
                    <a:pt x="2421" y="0"/>
                    <a:pt x="19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0"/>
          <p:cNvGrpSpPr/>
          <p:nvPr/>
        </p:nvGrpSpPr>
        <p:grpSpPr>
          <a:xfrm>
            <a:off x="8142759" y="-86228"/>
            <a:ext cx="1042089" cy="5419071"/>
            <a:chOff x="8142759" y="-86228"/>
            <a:chExt cx="1042089" cy="5419071"/>
          </a:xfrm>
        </p:grpSpPr>
        <p:sp>
          <p:nvSpPr>
            <p:cNvPr id="234" name="Google Shape;234;p20"/>
            <p:cNvSpPr/>
            <p:nvPr/>
          </p:nvSpPr>
          <p:spPr>
            <a:xfrm>
              <a:off x="9040988" y="765176"/>
              <a:ext cx="143860" cy="326301"/>
            </a:xfrm>
            <a:custGeom>
              <a:avLst/>
              <a:gdLst/>
              <a:ahLst/>
              <a:cxnLst/>
              <a:rect l="l" t="t" r="r" b="b"/>
              <a:pathLst>
                <a:path w="4467" h="10132" extrusionOk="0">
                  <a:moveTo>
                    <a:pt x="3003" y="0"/>
                  </a:moveTo>
                  <a:cubicBezTo>
                    <a:pt x="2879" y="0"/>
                    <a:pt x="2753" y="21"/>
                    <a:pt x="2629" y="64"/>
                  </a:cubicBezTo>
                  <a:cubicBezTo>
                    <a:pt x="2246" y="242"/>
                    <a:pt x="1991" y="600"/>
                    <a:pt x="1966" y="1033"/>
                  </a:cubicBezTo>
                  <a:cubicBezTo>
                    <a:pt x="1756" y="841"/>
                    <a:pt x="1486" y="733"/>
                    <a:pt x="1214" y="733"/>
                  </a:cubicBezTo>
                  <a:cubicBezTo>
                    <a:pt x="1089" y="733"/>
                    <a:pt x="963" y="756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7"/>
                    <a:pt x="1506" y="2999"/>
                  </a:cubicBezTo>
                  <a:lnTo>
                    <a:pt x="3497" y="8027"/>
                  </a:lnTo>
                  <a:cubicBezTo>
                    <a:pt x="3038" y="8307"/>
                    <a:pt x="2859" y="8894"/>
                    <a:pt x="3089" y="9405"/>
                  </a:cubicBezTo>
                  <a:cubicBezTo>
                    <a:pt x="3250" y="9848"/>
                    <a:pt x="3665" y="10132"/>
                    <a:pt x="4109" y="10132"/>
                  </a:cubicBezTo>
                  <a:cubicBezTo>
                    <a:pt x="4227" y="10132"/>
                    <a:pt x="4348" y="10112"/>
                    <a:pt x="4467" y="10068"/>
                  </a:cubicBezTo>
                  <a:lnTo>
                    <a:pt x="4467" y="4147"/>
                  </a:lnTo>
                  <a:lnTo>
                    <a:pt x="3676" y="2105"/>
                  </a:lnTo>
                  <a:cubicBezTo>
                    <a:pt x="4110" y="1799"/>
                    <a:pt x="4288" y="1238"/>
                    <a:pt x="4058" y="727"/>
                  </a:cubicBezTo>
                  <a:cubicBezTo>
                    <a:pt x="3897" y="284"/>
                    <a:pt x="3466" y="0"/>
                    <a:pt x="3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8976868" y="327478"/>
              <a:ext cx="207175" cy="166757"/>
            </a:xfrm>
            <a:custGeom>
              <a:avLst/>
              <a:gdLst/>
              <a:ahLst/>
              <a:cxnLst/>
              <a:rect l="l" t="t" r="r" b="b"/>
              <a:pathLst>
                <a:path w="6433" h="5178" extrusionOk="0">
                  <a:moveTo>
                    <a:pt x="6432" y="0"/>
                  </a:moveTo>
                  <a:lnTo>
                    <a:pt x="2272" y="1659"/>
                  </a:lnTo>
                  <a:cubicBezTo>
                    <a:pt x="2055" y="1334"/>
                    <a:pt x="1698" y="1162"/>
                    <a:pt x="1326" y="1162"/>
                  </a:cubicBezTo>
                  <a:cubicBezTo>
                    <a:pt x="1173" y="1162"/>
                    <a:pt x="1017" y="1191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69"/>
                  </a:cubicBezTo>
                  <a:cubicBezTo>
                    <a:pt x="868" y="3650"/>
                    <a:pt x="792" y="4109"/>
                    <a:pt x="919" y="4492"/>
                  </a:cubicBezTo>
                  <a:cubicBezTo>
                    <a:pt x="1108" y="4925"/>
                    <a:pt x="1519" y="5178"/>
                    <a:pt x="1947" y="5178"/>
                  </a:cubicBezTo>
                  <a:cubicBezTo>
                    <a:pt x="2099" y="5178"/>
                    <a:pt x="2253" y="5146"/>
                    <a:pt x="2400" y="5079"/>
                  </a:cubicBezTo>
                  <a:cubicBezTo>
                    <a:pt x="2910" y="4900"/>
                    <a:pt x="3216" y="4364"/>
                    <a:pt x="3114" y="3829"/>
                  </a:cubicBezTo>
                  <a:lnTo>
                    <a:pt x="6432" y="2527"/>
                  </a:lnTo>
                  <a:lnTo>
                    <a:pt x="6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8713850" y="-86228"/>
              <a:ext cx="295932" cy="295127"/>
            </a:xfrm>
            <a:custGeom>
              <a:avLst/>
              <a:gdLst/>
              <a:ahLst/>
              <a:cxnLst/>
              <a:rect l="l" t="t" r="r" b="b"/>
              <a:pathLst>
                <a:path w="9189" h="9164" extrusionOk="0">
                  <a:moveTo>
                    <a:pt x="6563" y="1"/>
                  </a:moveTo>
                  <a:cubicBezTo>
                    <a:pt x="6256" y="1"/>
                    <a:pt x="5947" y="123"/>
                    <a:pt x="5717" y="366"/>
                  </a:cubicBezTo>
                  <a:cubicBezTo>
                    <a:pt x="5335" y="774"/>
                    <a:pt x="5284" y="1361"/>
                    <a:pt x="5590" y="1821"/>
                  </a:cubicBezTo>
                  <a:lnTo>
                    <a:pt x="1864" y="5725"/>
                  </a:lnTo>
                  <a:cubicBezTo>
                    <a:pt x="1681" y="5614"/>
                    <a:pt x="1477" y="5558"/>
                    <a:pt x="1275" y="5558"/>
                  </a:cubicBezTo>
                  <a:cubicBezTo>
                    <a:pt x="969" y="5558"/>
                    <a:pt x="665" y="5684"/>
                    <a:pt x="434" y="5930"/>
                  </a:cubicBezTo>
                  <a:cubicBezTo>
                    <a:pt x="0" y="6363"/>
                    <a:pt x="0" y="7078"/>
                    <a:pt x="434" y="7512"/>
                  </a:cubicBezTo>
                  <a:cubicBezTo>
                    <a:pt x="639" y="7716"/>
                    <a:pt x="911" y="7818"/>
                    <a:pt x="1191" y="7818"/>
                  </a:cubicBezTo>
                  <a:cubicBezTo>
                    <a:pt x="1330" y="7818"/>
                    <a:pt x="1472" y="7793"/>
                    <a:pt x="1608" y="7742"/>
                  </a:cubicBezTo>
                  <a:lnTo>
                    <a:pt x="1608" y="7742"/>
                  </a:lnTo>
                  <a:cubicBezTo>
                    <a:pt x="1455" y="8125"/>
                    <a:pt x="1557" y="8584"/>
                    <a:pt x="1864" y="8865"/>
                  </a:cubicBezTo>
                  <a:cubicBezTo>
                    <a:pt x="2077" y="9066"/>
                    <a:pt x="2340" y="9163"/>
                    <a:pt x="2604" y="9163"/>
                  </a:cubicBezTo>
                  <a:cubicBezTo>
                    <a:pt x="2908" y="9163"/>
                    <a:pt x="3214" y="903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19" y="1386"/>
                    <a:pt x="7581" y="1438"/>
                  </a:cubicBezTo>
                  <a:cubicBezTo>
                    <a:pt x="7734" y="1055"/>
                    <a:pt x="7632" y="595"/>
                    <a:pt x="7325" y="289"/>
                  </a:cubicBezTo>
                  <a:cubicBezTo>
                    <a:pt x="7109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8627959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1" y="715"/>
                  </a:cubicBezTo>
                  <a:cubicBezTo>
                    <a:pt x="1425" y="715"/>
                    <a:pt x="1289" y="741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3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0" y="9521"/>
                    <a:pt x="5500" y="9087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5" y="9412"/>
                    <a:pt x="6530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8208360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4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57" y="2123"/>
                    <a:pt x="204" y="2531"/>
                  </a:cubicBezTo>
                  <a:cubicBezTo>
                    <a:pt x="0" y="3093"/>
                    <a:pt x="306" y="3756"/>
                    <a:pt x="893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78" y="6773"/>
                    <a:pt x="8323" y="6801"/>
                    <a:pt x="8465" y="6801"/>
                  </a:cubicBezTo>
                  <a:cubicBezTo>
                    <a:pt x="8902" y="6801"/>
                    <a:pt x="9321" y="6547"/>
                    <a:pt x="9494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3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6"/>
                    <a:pt x="2116" y="1"/>
                    <a:pt x="19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8464809" y="764983"/>
              <a:ext cx="335383" cy="218382"/>
            </a:xfrm>
            <a:custGeom>
              <a:avLst/>
              <a:gdLst/>
              <a:ahLst/>
              <a:cxnLst/>
              <a:rect l="l" t="t" r="r" b="b"/>
              <a:pathLst>
                <a:path w="10414" h="6781" extrusionOk="0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1"/>
                    <a:pt x="868" y="1550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6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2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20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8146688" y="372436"/>
              <a:ext cx="335415" cy="220797"/>
            </a:xfrm>
            <a:custGeom>
              <a:avLst/>
              <a:gdLst/>
              <a:ahLst/>
              <a:cxnLst/>
              <a:rect l="l" t="t" r="r" b="b"/>
              <a:pathLst>
                <a:path w="10415" h="6856" extrusionOk="0">
                  <a:moveTo>
                    <a:pt x="8441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5" y="289"/>
                    <a:pt x="7198" y="799"/>
                    <a:pt x="7275" y="1335"/>
                  </a:cubicBezTo>
                  <a:lnTo>
                    <a:pt x="2247" y="3326"/>
                  </a:lnTo>
                  <a:cubicBezTo>
                    <a:pt x="2045" y="3013"/>
                    <a:pt x="1684" y="2833"/>
                    <a:pt x="1316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9" y="5317"/>
                    <a:pt x="767" y="5776"/>
                    <a:pt x="920" y="6184"/>
                  </a:cubicBezTo>
                  <a:cubicBezTo>
                    <a:pt x="1112" y="6606"/>
                    <a:pt x="1520" y="6855"/>
                    <a:pt x="1960" y="6855"/>
                  </a:cubicBezTo>
                  <a:cubicBezTo>
                    <a:pt x="2106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5" y="5521"/>
                  </a:cubicBezTo>
                  <a:lnTo>
                    <a:pt x="8143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1" y="3938"/>
                  </a:cubicBezTo>
                  <a:cubicBezTo>
                    <a:pt x="10108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1" y="1539"/>
                    <a:pt x="9623" y="1080"/>
                    <a:pt x="9470" y="697"/>
                  </a:cubicBezTo>
                  <a:cubicBezTo>
                    <a:pt x="9297" y="255"/>
                    <a:pt x="8877" y="1"/>
                    <a:pt x="8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9040988" y="2306314"/>
              <a:ext cx="143860" cy="326333"/>
            </a:xfrm>
            <a:custGeom>
              <a:avLst/>
              <a:gdLst/>
              <a:ahLst/>
              <a:cxnLst/>
              <a:rect l="l" t="t" r="r" b="b"/>
              <a:pathLst>
                <a:path w="4467" h="10133" extrusionOk="0">
                  <a:moveTo>
                    <a:pt x="3003" y="1"/>
                  </a:moveTo>
                  <a:cubicBezTo>
                    <a:pt x="2879" y="1"/>
                    <a:pt x="2753" y="21"/>
                    <a:pt x="2629" y="64"/>
                  </a:cubicBezTo>
                  <a:cubicBezTo>
                    <a:pt x="2612" y="688"/>
                    <a:pt x="2100" y="1101"/>
                    <a:pt x="1565" y="1101"/>
                  </a:cubicBezTo>
                  <a:cubicBezTo>
                    <a:pt x="1313" y="1101"/>
                    <a:pt x="1055" y="1009"/>
                    <a:pt x="843" y="804"/>
                  </a:cubicBezTo>
                  <a:cubicBezTo>
                    <a:pt x="256" y="1034"/>
                    <a:pt x="0" y="1697"/>
                    <a:pt x="230" y="2285"/>
                  </a:cubicBezTo>
                  <a:cubicBezTo>
                    <a:pt x="413" y="2720"/>
                    <a:pt x="843" y="3011"/>
                    <a:pt x="1335" y="3011"/>
                  </a:cubicBezTo>
                  <a:cubicBezTo>
                    <a:pt x="1391" y="3011"/>
                    <a:pt x="1449" y="3007"/>
                    <a:pt x="1506" y="2999"/>
                  </a:cubicBezTo>
                  <a:lnTo>
                    <a:pt x="3497" y="8027"/>
                  </a:lnTo>
                  <a:cubicBezTo>
                    <a:pt x="3038" y="8308"/>
                    <a:pt x="2859" y="8895"/>
                    <a:pt x="3089" y="9405"/>
                  </a:cubicBezTo>
                  <a:cubicBezTo>
                    <a:pt x="3250" y="9848"/>
                    <a:pt x="3665" y="10132"/>
                    <a:pt x="4109" y="10132"/>
                  </a:cubicBezTo>
                  <a:cubicBezTo>
                    <a:pt x="4227" y="10132"/>
                    <a:pt x="4348" y="10112"/>
                    <a:pt x="4467" y="10069"/>
                  </a:cubicBezTo>
                  <a:lnTo>
                    <a:pt x="4467" y="4148"/>
                  </a:lnTo>
                  <a:lnTo>
                    <a:pt x="3676" y="2106"/>
                  </a:lnTo>
                  <a:cubicBezTo>
                    <a:pt x="4110" y="1800"/>
                    <a:pt x="4288" y="1238"/>
                    <a:pt x="4058" y="728"/>
                  </a:cubicBezTo>
                  <a:cubicBezTo>
                    <a:pt x="3897" y="285"/>
                    <a:pt x="3466" y="1"/>
                    <a:pt x="3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8976868" y="1868616"/>
              <a:ext cx="207175" cy="167112"/>
            </a:xfrm>
            <a:custGeom>
              <a:avLst/>
              <a:gdLst/>
              <a:ahLst/>
              <a:cxnLst/>
              <a:rect l="l" t="t" r="r" b="b"/>
              <a:pathLst>
                <a:path w="6433" h="5189" extrusionOk="0">
                  <a:moveTo>
                    <a:pt x="6432" y="1"/>
                  </a:moveTo>
                  <a:lnTo>
                    <a:pt x="2247" y="1660"/>
                  </a:lnTo>
                  <a:cubicBezTo>
                    <a:pt x="2048" y="1334"/>
                    <a:pt x="1695" y="1162"/>
                    <a:pt x="1325" y="1162"/>
                  </a:cubicBezTo>
                  <a:cubicBezTo>
                    <a:pt x="1173" y="1162"/>
                    <a:pt x="1017" y="1192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70"/>
                  </a:cubicBezTo>
                  <a:cubicBezTo>
                    <a:pt x="868" y="3650"/>
                    <a:pt x="792" y="4110"/>
                    <a:pt x="919" y="4493"/>
                  </a:cubicBezTo>
                  <a:cubicBezTo>
                    <a:pt x="1112" y="4935"/>
                    <a:pt x="1536" y="5189"/>
                    <a:pt x="1974" y="5189"/>
                  </a:cubicBezTo>
                  <a:cubicBezTo>
                    <a:pt x="2117" y="5189"/>
                    <a:pt x="2261" y="5162"/>
                    <a:pt x="2400" y="5105"/>
                  </a:cubicBezTo>
                  <a:cubicBezTo>
                    <a:pt x="2910" y="4901"/>
                    <a:pt x="3216" y="4365"/>
                    <a:pt x="3114" y="3854"/>
                  </a:cubicBezTo>
                  <a:lnTo>
                    <a:pt x="6432" y="2527"/>
                  </a:lnTo>
                  <a:lnTo>
                    <a:pt x="64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8713850" y="1455136"/>
              <a:ext cx="295932" cy="294901"/>
            </a:xfrm>
            <a:custGeom>
              <a:avLst/>
              <a:gdLst/>
              <a:ahLst/>
              <a:cxnLst/>
              <a:rect l="l" t="t" r="r" b="b"/>
              <a:pathLst>
                <a:path w="9189" h="9157" extrusionOk="0">
                  <a:moveTo>
                    <a:pt x="6560" y="1"/>
                  </a:moveTo>
                  <a:cubicBezTo>
                    <a:pt x="6254" y="1"/>
                    <a:pt x="5946" y="129"/>
                    <a:pt x="5717" y="385"/>
                  </a:cubicBezTo>
                  <a:cubicBezTo>
                    <a:pt x="5335" y="768"/>
                    <a:pt x="5284" y="1355"/>
                    <a:pt x="5590" y="1814"/>
                  </a:cubicBezTo>
                  <a:lnTo>
                    <a:pt x="1864" y="5719"/>
                  </a:lnTo>
                  <a:cubicBezTo>
                    <a:pt x="1681" y="5607"/>
                    <a:pt x="1477" y="5552"/>
                    <a:pt x="1275" y="5552"/>
                  </a:cubicBezTo>
                  <a:cubicBezTo>
                    <a:pt x="969" y="5552"/>
                    <a:pt x="665" y="5677"/>
                    <a:pt x="434" y="5923"/>
                  </a:cubicBezTo>
                  <a:cubicBezTo>
                    <a:pt x="0" y="6357"/>
                    <a:pt x="0" y="7072"/>
                    <a:pt x="434" y="7505"/>
                  </a:cubicBezTo>
                  <a:cubicBezTo>
                    <a:pt x="639" y="7710"/>
                    <a:pt x="911" y="7812"/>
                    <a:pt x="1191" y="7812"/>
                  </a:cubicBezTo>
                  <a:cubicBezTo>
                    <a:pt x="1330" y="7812"/>
                    <a:pt x="1472" y="7786"/>
                    <a:pt x="1608" y="7735"/>
                  </a:cubicBezTo>
                  <a:lnTo>
                    <a:pt x="1608" y="7735"/>
                  </a:lnTo>
                  <a:cubicBezTo>
                    <a:pt x="1455" y="8118"/>
                    <a:pt x="1557" y="8577"/>
                    <a:pt x="1864" y="8858"/>
                  </a:cubicBezTo>
                  <a:cubicBezTo>
                    <a:pt x="2077" y="9060"/>
                    <a:pt x="2340" y="9157"/>
                    <a:pt x="2604" y="9157"/>
                  </a:cubicBezTo>
                  <a:cubicBezTo>
                    <a:pt x="2908" y="9157"/>
                    <a:pt x="3214" y="9028"/>
                    <a:pt x="3446" y="8782"/>
                  </a:cubicBezTo>
                  <a:cubicBezTo>
                    <a:pt x="3829" y="8399"/>
                    <a:pt x="3880" y="7812"/>
                    <a:pt x="3574" y="7352"/>
                  </a:cubicBezTo>
                  <a:lnTo>
                    <a:pt x="7300" y="3447"/>
                  </a:lnTo>
                  <a:cubicBezTo>
                    <a:pt x="7483" y="3559"/>
                    <a:pt x="7690" y="3614"/>
                    <a:pt x="7896" y="3614"/>
                  </a:cubicBezTo>
                  <a:cubicBezTo>
                    <a:pt x="8207" y="3614"/>
                    <a:pt x="8514" y="3489"/>
                    <a:pt x="8729" y="3243"/>
                  </a:cubicBezTo>
                  <a:cubicBezTo>
                    <a:pt x="9189" y="2809"/>
                    <a:pt x="9189" y="2095"/>
                    <a:pt x="8729" y="1661"/>
                  </a:cubicBezTo>
                  <a:cubicBezTo>
                    <a:pt x="8525" y="1457"/>
                    <a:pt x="8264" y="1355"/>
                    <a:pt x="7992" y="1355"/>
                  </a:cubicBezTo>
                  <a:cubicBezTo>
                    <a:pt x="7856" y="1355"/>
                    <a:pt x="7717" y="1380"/>
                    <a:pt x="7581" y="1431"/>
                  </a:cubicBezTo>
                  <a:cubicBezTo>
                    <a:pt x="7734" y="1048"/>
                    <a:pt x="7632" y="589"/>
                    <a:pt x="7325" y="308"/>
                  </a:cubicBezTo>
                  <a:cubicBezTo>
                    <a:pt x="7108" y="103"/>
                    <a:pt x="6835" y="1"/>
                    <a:pt x="6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8627959" y="1924524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0"/>
                  </a:moveTo>
                  <a:cubicBezTo>
                    <a:pt x="3233" y="0"/>
                    <a:pt x="3101" y="25"/>
                    <a:pt x="2974" y="77"/>
                  </a:cubicBezTo>
                  <a:cubicBezTo>
                    <a:pt x="2565" y="230"/>
                    <a:pt x="2310" y="587"/>
                    <a:pt x="2285" y="1021"/>
                  </a:cubicBezTo>
                  <a:cubicBezTo>
                    <a:pt x="2092" y="829"/>
                    <a:pt x="1816" y="720"/>
                    <a:pt x="1538" y="720"/>
                  </a:cubicBezTo>
                  <a:cubicBezTo>
                    <a:pt x="1410" y="720"/>
                    <a:pt x="1282" y="743"/>
                    <a:pt x="1162" y="791"/>
                  </a:cubicBezTo>
                  <a:cubicBezTo>
                    <a:pt x="1" y="1323"/>
                    <a:pt x="444" y="3002"/>
                    <a:pt x="1624" y="3002"/>
                  </a:cubicBezTo>
                  <a:cubicBezTo>
                    <a:pt x="1689" y="3002"/>
                    <a:pt x="1756" y="2997"/>
                    <a:pt x="1825" y="2986"/>
                  </a:cubicBezTo>
                  <a:lnTo>
                    <a:pt x="3816" y="8014"/>
                  </a:lnTo>
                  <a:cubicBezTo>
                    <a:pt x="3357" y="8295"/>
                    <a:pt x="3203" y="8882"/>
                    <a:pt x="3408" y="9392"/>
                  </a:cubicBezTo>
                  <a:cubicBezTo>
                    <a:pt x="3567" y="9851"/>
                    <a:pt x="3991" y="10122"/>
                    <a:pt x="4448" y="10122"/>
                  </a:cubicBezTo>
                  <a:cubicBezTo>
                    <a:pt x="4577" y="10122"/>
                    <a:pt x="4708" y="10101"/>
                    <a:pt x="4837" y="10056"/>
                  </a:cubicBezTo>
                  <a:cubicBezTo>
                    <a:pt x="5220" y="9877"/>
                    <a:pt x="5500" y="9520"/>
                    <a:pt x="5500" y="9086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5" y="9412"/>
                    <a:pt x="6530" y="9389"/>
                    <a:pt x="6649" y="9341"/>
                  </a:cubicBezTo>
                  <a:cubicBezTo>
                    <a:pt x="7804" y="8812"/>
                    <a:pt x="7394" y="7127"/>
                    <a:pt x="6232" y="7127"/>
                  </a:cubicBezTo>
                  <a:cubicBezTo>
                    <a:pt x="6161" y="7127"/>
                    <a:pt x="6087" y="7133"/>
                    <a:pt x="6011" y="7146"/>
                  </a:cubicBezTo>
                  <a:lnTo>
                    <a:pt x="3995" y="2118"/>
                  </a:lnTo>
                  <a:cubicBezTo>
                    <a:pt x="4454" y="1812"/>
                    <a:pt x="4607" y="1225"/>
                    <a:pt x="4403" y="740"/>
                  </a:cubicBezTo>
                  <a:cubicBezTo>
                    <a:pt x="4245" y="286"/>
                    <a:pt x="3812" y="0"/>
                    <a:pt x="3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8208360" y="149288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63" y="0"/>
                  </a:moveTo>
                  <a:cubicBezTo>
                    <a:pt x="1521" y="0"/>
                    <a:pt x="1094" y="265"/>
                    <a:pt x="919" y="693"/>
                  </a:cubicBezTo>
                  <a:cubicBezTo>
                    <a:pt x="766" y="1101"/>
                    <a:pt x="868" y="1535"/>
                    <a:pt x="1174" y="1841"/>
                  </a:cubicBezTo>
                  <a:cubicBezTo>
                    <a:pt x="740" y="1867"/>
                    <a:pt x="357" y="2122"/>
                    <a:pt x="204" y="2531"/>
                  </a:cubicBezTo>
                  <a:cubicBezTo>
                    <a:pt x="0" y="3092"/>
                    <a:pt x="306" y="3756"/>
                    <a:pt x="893" y="3960"/>
                  </a:cubicBezTo>
                  <a:cubicBezTo>
                    <a:pt x="1028" y="4016"/>
                    <a:pt x="1170" y="4044"/>
                    <a:pt x="1312" y="4044"/>
                  </a:cubicBezTo>
                  <a:cubicBezTo>
                    <a:pt x="1682" y="4044"/>
                    <a:pt x="2050" y="3858"/>
                    <a:pt x="2272" y="3526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6"/>
                  </a:cubicBezTo>
                  <a:cubicBezTo>
                    <a:pt x="8178" y="6773"/>
                    <a:pt x="8323" y="6800"/>
                    <a:pt x="8465" y="6800"/>
                  </a:cubicBezTo>
                  <a:cubicBezTo>
                    <a:pt x="8902" y="6800"/>
                    <a:pt x="9321" y="6546"/>
                    <a:pt x="9494" y="6104"/>
                  </a:cubicBezTo>
                  <a:cubicBezTo>
                    <a:pt x="9648" y="5721"/>
                    <a:pt x="9546" y="5261"/>
                    <a:pt x="9265" y="4981"/>
                  </a:cubicBezTo>
                  <a:cubicBezTo>
                    <a:pt x="9673" y="4955"/>
                    <a:pt x="10056" y="4674"/>
                    <a:pt x="10209" y="4292"/>
                  </a:cubicBezTo>
                  <a:cubicBezTo>
                    <a:pt x="10413" y="3705"/>
                    <a:pt x="10107" y="3067"/>
                    <a:pt x="9546" y="2862"/>
                  </a:cubicBezTo>
                  <a:cubicBezTo>
                    <a:pt x="9404" y="2806"/>
                    <a:pt x="9257" y="2779"/>
                    <a:pt x="9112" y="2779"/>
                  </a:cubicBezTo>
                  <a:cubicBezTo>
                    <a:pt x="8733" y="2779"/>
                    <a:pt x="8370" y="2964"/>
                    <a:pt x="8167" y="3296"/>
                  </a:cubicBezTo>
                  <a:lnTo>
                    <a:pt x="3114" y="1331"/>
                  </a:lnTo>
                  <a:cubicBezTo>
                    <a:pt x="3190" y="795"/>
                    <a:pt x="2884" y="285"/>
                    <a:pt x="2374" y="80"/>
                  </a:cubicBezTo>
                  <a:cubicBezTo>
                    <a:pt x="2240" y="26"/>
                    <a:pt x="2101" y="0"/>
                    <a:pt x="1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8464809" y="2306121"/>
              <a:ext cx="335383" cy="218382"/>
            </a:xfrm>
            <a:custGeom>
              <a:avLst/>
              <a:gdLst/>
              <a:ahLst/>
              <a:cxnLst/>
              <a:rect l="l" t="t" r="r" b="b"/>
              <a:pathLst>
                <a:path w="10414" h="6781" extrusionOk="0">
                  <a:moveTo>
                    <a:pt x="1936" y="1"/>
                  </a:moveTo>
                  <a:cubicBezTo>
                    <a:pt x="1504" y="1"/>
                    <a:pt x="1090" y="263"/>
                    <a:pt x="919" y="683"/>
                  </a:cubicBezTo>
                  <a:cubicBezTo>
                    <a:pt x="766" y="1091"/>
                    <a:pt x="868" y="1550"/>
                    <a:pt x="1149" y="1831"/>
                  </a:cubicBezTo>
                  <a:cubicBezTo>
                    <a:pt x="740" y="1857"/>
                    <a:pt x="357" y="2112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6"/>
                    <a:pt x="1170" y="4033"/>
                    <a:pt x="1312" y="4033"/>
                  </a:cubicBezTo>
                  <a:cubicBezTo>
                    <a:pt x="1682" y="4033"/>
                    <a:pt x="2050" y="3848"/>
                    <a:pt x="2272" y="3516"/>
                  </a:cubicBezTo>
                  <a:lnTo>
                    <a:pt x="7325" y="5455"/>
                  </a:lnTo>
                  <a:cubicBezTo>
                    <a:pt x="7200" y="6265"/>
                    <a:pt x="7837" y="6781"/>
                    <a:pt x="8479" y="6781"/>
                  </a:cubicBezTo>
                  <a:cubicBezTo>
                    <a:pt x="8889" y="6781"/>
                    <a:pt x="9301" y="6571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5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2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4"/>
                    <a:pt x="8167" y="3286"/>
                  </a:cubicBezTo>
                  <a:lnTo>
                    <a:pt x="3114" y="1321"/>
                  </a:lnTo>
                  <a:cubicBezTo>
                    <a:pt x="3190" y="785"/>
                    <a:pt x="2884" y="274"/>
                    <a:pt x="2374" y="96"/>
                  </a:cubicBezTo>
                  <a:cubicBezTo>
                    <a:pt x="2231" y="31"/>
                    <a:pt x="2083" y="1"/>
                    <a:pt x="19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8847018" y="1138786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1"/>
                  </a:moveTo>
                  <a:cubicBezTo>
                    <a:pt x="1410" y="1"/>
                    <a:pt x="1000" y="211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40"/>
                    <a:pt x="2144" y="3521"/>
                  </a:cubicBezTo>
                  <a:lnTo>
                    <a:pt x="7172" y="5461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9"/>
                    <a:pt x="7351" y="6328"/>
                    <a:pt x="7555" y="6481"/>
                  </a:cubicBezTo>
                  <a:cubicBezTo>
                    <a:pt x="7657" y="6584"/>
                    <a:pt x="7784" y="6635"/>
                    <a:pt x="7912" y="6686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856" y="6686"/>
                    <a:pt x="9112" y="6532"/>
                    <a:pt x="9265" y="6303"/>
                  </a:cubicBezTo>
                  <a:cubicBezTo>
                    <a:pt x="9316" y="6226"/>
                    <a:pt x="9341" y="6150"/>
                    <a:pt x="9367" y="6099"/>
                  </a:cubicBezTo>
                  <a:cubicBezTo>
                    <a:pt x="9418" y="5996"/>
                    <a:pt x="9418" y="5894"/>
                    <a:pt x="9443" y="5767"/>
                  </a:cubicBezTo>
                  <a:cubicBezTo>
                    <a:pt x="9443" y="5665"/>
                    <a:pt x="9443" y="5563"/>
                    <a:pt x="9418" y="5461"/>
                  </a:cubicBezTo>
                  <a:cubicBezTo>
                    <a:pt x="9392" y="5409"/>
                    <a:pt x="9392" y="5384"/>
                    <a:pt x="9367" y="5333"/>
                  </a:cubicBezTo>
                  <a:cubicBezTo>
                    <a:pt x="9316" y="5180"/>
                    <a:pt x="9214" y="5052"/>
                    <a:pt x="9112" y="4925"/>
                  </a:cubicBezTo>
                  <a:cubicBezTo>
                    <a:pt x="9239" y="4925"/>
                    <a:pt x="9341" y="4899"/>
                    <a:pt x="9443" y="4874"/>
                  </a:cubicBezTo>
                  <a:cubicBezTo>
                    <a:pt x="9571" y="4822"/>
                    <a:pt x="9724" y="4746"/>
                    <a:pt x="9826" y="4644"/>
                  </a:cubicBezTo>
                  <a:cubicBezTo>
                    <a:pt x="9903" y="4567"/>
                    <a:pt x="9979" y="4491"/>
                    <a:pt x="10030" y="4389"/>
                  </a:cubicBezTo>
                  <a:cubicBezTo>
                    <a:pt x="10056" y="4363"/>
                    <a:pt x="10056" y="4312"/>
                    <a:pt x="10081" y="4261"/>
                  </a:cubicBezTo>
                  <a:cubicBezTo>
                    <a:pt x="10260" y="3751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6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1"/>
                    <a:pt x="1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8146688" y="1913606"/>
              <a:ext cx="335415" cy="220765"/>
            </a:xfrm>
            <a:custGeom>
              <a:avLst/>
              <a:gdLst/>
              <a:ahLst/>
              <a:cxnLst/>
              <a:rect l="l" t="t" r="r" b="b"/>
              <a:pathLst>
                <a:path w="10415" h="6855" extrusionOk="0">
                  <a:moveTo>
                    <a:pt x="8441" y="0"/>
                  </a:moveTo>
                  <a:cubicBezTo>
                    <a:pt x="8298" y="0"/>
                    <a:pt x="8153" y="27"/>
                    <a:pt x="8015" y="84"/>
                  </a:cubicBezTo>
                  <a:cubicBezTo>
                    <a:pt x="7505" y="288"/>
                    <a:pt x="7198" y="799"/>
                    <a:pt x="7300" y="1334"/>
                  </a:cubicBezTo>
                  <a:lnTo>
                    <a:pt x="2272" y="3325"/>
                  </a:lnTo>
                  <a:cubicBezTo>
                    <a:pt x="2052" y="3013"/>
                    <a:pt x="1686" y="2833"/>
                    <a:pt x="1317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1"/>
                    <a:pt x="1" y="3785"/>
                    <a:pt x="231" y="4346"/>
                  </a:cubicBezTo>
                  <a:cubicBezTo>
                    <a:pt x="384" y="4754"/>
                    <a:pt x="741" y="5010"/>
                    <a:pt x="1175" y="5035"/>
                  </a:cubicBezTo>
                  <a:cubicBezTo>
                    <a:pt x="869" y="5316"/>
                    <a:pt x="792" y="5775"/>
                    <a:pt x="945" y="6184"/>
                  </a:cubicBezTo>
                  <a:cubicBezTo>
                    <a:pt x="1118" y="6606"/>
                    <a:pt x="1536" y="6855"/>
                    <a:pt x="1971" y="6855"/>
                  </a:cubicBezTo>
                  <a:cubicBezTo>
                    <a:pt x="2115" y="6855"/>
                    <a:pt x="2261" y="6828"/>
                    <a:pt x="2400" y="6771"/>
                  </a:cubicBezTo>
                  <a:cubicBezTo>
                    <a:pt x="2910" y="6567"/>
                    <a:pt x="3217" y="6056"/>
                    <a:pt x="3115" y="5520"/>
                  </a:cubicBezTo>
                  <a:lnTo>
                    <a:pt x="8168" y="3529"/>
                  </a:lnTo>
                  <a:cubicBezTo>
                    <a:pt x="8370" y="3842"/>
                    <a:pt x="8731" y="4022"/>
                    <a:pt x="9108" y="4022"/>
                  </a:cubicBezTo>
                  <a:cubicBezTo>
                    <a:pt x="9255" y="4022"/>
                    <a:pt x="9404" y="3995"/>
                    <a:pt x="9546" y="3938"/>
                  </a:cubicBezTo>
                  <a:cubicBezTo>
                    <a:pt x="10108" y="3734"/>
                    <a:pt x="10414" y="3070"/>
                    <a:pt x="10210" y="2509"/>
                  </a:cubicBezTo>
                  <a:cubicBezTo>
                    <a:pt x="10031" y="2100"/>
                    <a:pt x="9674" y="1845"/>
                    <a:pt x="9240" y="1819"/>
                  </a:cubicBezTo>
                  <a:cubicBezTo>
                    <a:pt x="9546" y="1539"/>
                    <a:pt x="9648" y="1079"/>
                    <a:pt x="9495" y="696"/>
                  </a:cubicBezTo>
                  <a:cubicBezTo>
                    <a:pt x="9303" y="254"/>
                    <a:pt x="8879" y="0"/>
                    <a:pt x="8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8362912" y="1123553"/>
              <a:ext cx="329586" cy="247495"/>
            </a:xfrm>
            <a:custGeom>
              <a:avLst/>
              <a:gdLst/>
              <a:ahLst/>
              <a:cxnLst/>
              <a:rect l="l" t="t" r="r" b="b"/>
              <a:pathLst>
                <a:path w="10234" h="7685" extrusionOk="0">
                  <a:moveTo>
                    <a:pt x="8131" y="0"/>
                  </a:moveTo>
                  <a:cubicBezTo>
                    <a:pt x="7422" y="0"/>
                    <a:pt x="6721" y="652"/>
                    <a:pt x="6993" y="1518"/>
                  </a:cubicBezTo>
                  <a:lnTo>
                    <a:pt x="3649" y="3407"/>
                  </a:lnTo>
                  <a:lnTo>
                    <a:pt x="2296" y="4172"/>
                  </a:lnTo>
                  <a:cubicBezTo>
                    <a:pt x="2043" y="3905"/>
                    <a:pt x="1743" y="3791"/>
                    <a:pt x="1454" y="3791"/>
                  </a:cubicBezTo>
                  <a:cubicBezTo>
                    <a:pt x="692" y="3791"/>
                    <a:pt x="1" y="4580"/>
                    <a:pt x="408" y="5449"/>
                  </a:cubicBezTo>
                  <a:cubicBezTo>
                    <a:pt x="510" y="5627"/>
                    <a:pt x="663" y="5780"/>
                    <a:pt x="842" y="5857"/>
                  </a:cubicBezTo>
                  <a:cubicBezTo>
                    <a:pt x="918" y="5908"/>
                    <a:pt x="1020" y="5934"/>
                    <a:pt x="1122" y="5959"/>
                  </a:cubicBezTo>
                  <a:cubicBezTo>
                    <a:pt x="1173" y="5959"/>
                    <a:pt x="1224" y="5985"/>
                    <a:pt x="1275" y="5985"/>
                  </a:cubicBezTo>
                  <a:lnTo>
                    <a:pt x="1429" y="5985"/>
                  </a:lnTo>
                  <a:cubicBezTo>
                    <a:pt x="1327" y="6138"/>
                    <a:pt x="1250" y="6342"/>
                    <a:pt x="1224" y="6546"/>
                  </a:cubicBezTo>
                  <a:cubicBezTo>
                    <a:pt x="1199" y="6750"/>
                    <a:pt x="1250" y="6980"/>
                    <a:pt x="1352" y="7159"/>
                  </a:cubicBezTo>
                  <a:cubicBezTo>
                    <a:pt x="1429" y="7286"/>
                    <a:pt x="1531" y="7388"/>
                    <a:pt x="1658" y="7465"/>
                  </a:cubicBezTo>
                  <a:cubicBezTo>
                    <a:pt x="1841" y="7607"/>
                    <a:pt x="2056" y="7685"/>
                    <a:pt x="2291" y="7685"/>
                  </a:cubicBezTo>
                  <a:cubicBezTo>
                    <a:pt x="2351" y="7685"/>
                    <a:pt x="2412" y="7679"/>
                    <a:pt x="2475" y="7669"/>
                  </a:cubicBezTo>
                  <a:cubicBezTo>
                    <a:pt x="2603" y="7644"/>
                    <a:pt x="2756" y="7592"/>
                    <a:pt x="2883" y="7541"/>
                  </a:cubicBezTo>
                  <a:cubicBezTo>
                    <a:pt x="3139" y="7388"/>
                    <a:pt x="3317" y="7184"/>
                    <a:pt x="3419" y="6929"/>
                  </a:cubicBezTo>
                  <a:cubicBezTo>
                    <a:pt x="3521" y="6699"/>
                    <a:pt x="3521" y="6444"/>
                    <a:pt x="3445" y="6189"/>
                  </a:cubicBezTo>
                  <a:lnTo>
                    <a:pt x="8167" y="3534"/>
                  </a:lnTo>
                  <a:cubicBezTo>
                    <a:pt x="8388" y="3787"/>
                    <a:pt x="8706" y="3923"/>
                    <a:pt x="9026" y="3923"/>
                  </a:cubicBezTo>
                  <a:cubicBezTo>
                    <a:pt x="9223" y="3923"/>
                    <a:pt x="9421" y="3871"/>
                    <a:pt x="9596" y="3764"/>
                  </a:cubicBezTo>
                  <a:cubicBezTo>
                    <a:pt x="9749" y="3688"/>
                    <a:pt x="9902" y="3560"/>
                    <a:pt x="10004" y="3407"/>
                  </a:cubicBezTo>
                  <a:cubicBezTo>
                    <a:pt x="10234" y="3049"/>
                    <a:pt x="10234" y="2616"/>
                    <a:pt x="10030" y="2258"/>
                  </a:cubicBezTo>
                  <a:cubicBezTo>
                    <a:pt x="9845" y="1934"/>
                    <a:pt x="9492" y="1715"/>
                    <a:pt x="9123" y="1715"/>
                  </a:cubicBezTo>
                  <a:cubicBezTo>
                    <a:pt x="9085" y="1715"/>
                    <a:pt x="9047" y="1718"/>
                    <a:pt x="9009" y="1722"/>
                  </a:cubicBezTo>
                  <a:cubicBezTo>
                    <a:pt x="9238" y="1391"/>
                    <a:pt x="9290" y="931"/>
                    <a:pt x="9085" y="548"/>
                  </a:cubicBezTo>
                  <a:cubicBezTo>
                    <a:pt x="8846" y="164"/>
                    <a:pt x="8488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9040988" y="38474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8974549" y="3409786"/>
              <a:ext cx="209494" cy="167112"/>
            </a:xfrm>
            <a:custGeom>
              <a:avLst/>
              <a:gdLst/>
              <a:ahLst/>
              <a:cxnLst/>
              <a:rect l="l" t="t" r="r" b="b"/>
              <a:pathLst>
                <a:path w="6505" h="5189" extrusionOk="0">
                  <a:moveTo>
                    <a:pt x="6504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3"/>
                    <a:pt x="1247" y="3369"/>
                  </a:cubicBezTo>
                  <a:cubicBezTo>
                    <a:pt x="940" y="3650"/>
                    <a:pt x="864" y="4109"/>
                    <a:pt x="991" y="4492"/>
                  </a:cubicBezTo>
                  <a:cubicBezTo>
                    <a:pt x="1184" y="4934"/>
                    <a:pt x="1608" y="5188"/>
                    <a:pt x="2046" y="5188"/>
                  </a:cubicBezTo>
                  <a:cubicBezTo>
                    <a:pt x="2189" y="5188"/>
                    <a:pt x="2333" y="5161"/>
                    <a:pt x="2472" y="5104"/>
                  </a:cubicBezTo>
                  <a:cubicBezTo>
                    <a:pt x="2982" y="4900"/>
                    <a:pt x="3288" y="4364"/>
                    <a:pt x="3186" y="3854"/>
                  </a:cubicBezTo>
                  <a:lnTo>
                    <a:pt x="6504" y="2527"/>
                  </a:lnTo>
                  <a:lnTo>
                    <a:pt x="6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8703351" y="2995759"/>
              <a:ext cx="306431" cy="294611"/>
            </a:xfrm>
            <a:custGeom>
              <a:avLst/>
              <a:gdLst/>
              <a:ahLst/>
              <a:cxnLst/>
              <a:rect l="l" t="t" r="r" b="b"/>
              <a:pathLst>
                <a:path w="9515" h="9148" extrusionOk="0">
                  <a:moveTo>
                    <a:pt x="6891" y="1"/>
                  </a:moveTo>
                  <a:cubicBezTo>
                    <a:pt x="6576" y="1"/>
                    <a:pt x="6262" y="130"/>
                    <a:pt x="6043" y="376"/>
                  </a:cubicBezTo>
                  <a:cubicBezTo>
                    <a:pt x="5661" y="758"/>
                    <a:pt x="5610" y="1371"/>
                    <a:pt x="5916" y="1805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700"/>
                    <a:pt x="735" y="7496"/>
                  </a:cubicBezTo>
                  <a:cubicBezTo>
                    <a:pt x="939" y="7701"/>
                    <a:pt x="1211" y="7803"/>
                    <a:pt x="1483" y="7803"/>
                  </a:cubicBezTo>
                  <a:cubicBezTo>
                    <a:pt x="1620" y="7803"/>
                    <a:pt x="1756" y="7777"/>
                    <a:pt x="1883" y="7726"/>
                  </a:cubicBezTo>
                  <a:lnTo>
                    <a:pt x="1883" y="7726"/>
                  </a:lnTo>
                  <a:cubicBezTo>
                    <a:pt x="1756" y="8109"/>
                    <a:pt x="1858" y="8568"/>
                    <a:pt x="2164" y="8849"/>
                  </a:cubicBezTo>
                  <a:cubicBezTo>
                    <a:pt x="2377" y="9051"/>
                    <a:pt x="2640" y="9147"/>
                    <a:pt x="2904" y="9147"/>
                  </a:cubicBezTo>
                  <a:cubicBezTo>
                    <a:pt x="3208" y="9147"/>
                    <a:pt x="3514" y="9019"/>
                    <a:pt x="3746" y="8772"/>
                  </a:cubicBezTo>
                  <a:cubicBezTo>
                    <a:pt x="4129" y="8390"/>
                    <a:pt x="4180" y="7803"/>
                    <a:pt x="3874" y="7343"/>
                  </a:cubicBezTo>
                  <a:lnTo>
                    <a:pt x="7600" y="3438"/>
                  </a:lnTo>
                  <a:cubicBezTo>
                    <a:pt x="7784" y="3561"/>
                    <a:pt x="7992" y="3618"/>
                    <a:pt x="8201" y="3618"/>
                  </a:cubicBezTo>
                  <a:cubicBezTo>
                    <a:pt x="8513" y="3618"/>
                    <a:pt x="8825" y="3489"/>
                    <a:pt x="9055" y="3260"/>
                  </a:cubicBezTo>
                  <a:cubicBezTo>
                    <a:pt x="9515" y="2800"/>
                    <a:pt x="9515" y="2086"/>
                    <a:pt x="9055" y="1652"/>
                  </a:cubicBezTo>
                  <a:cubicBezTo>
                    <a:pt x="8853" y="1466"/>
                    <a:pt x="8583" y="1359"/>
                    <a:pt x="8314" y="1359"/>
                  </a:cubicBezTo>
                  <a:cubicBezTo>
                    <a:pt x="8175" y="1359"/>
                    <a:pt x="8036" y="1387"/>
                    <a:pt x="7907" y="1448"/>
                  </a:cubicBezTo>
                  <a:cubicBezTo>
                    <a:pt x="8060" y="1039"/>
                    <a:pt x="7958" y="605"/>
                    <a:pt x="7651" y="299"/>
                  </a:cubicBezTo>
                  <a:cubicBezTo>
                    <a:pt x="7438" y="98"/>
                    <a:pt x="7164" y="1"/>
                    <a:pt x="6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8627927" y="3465662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8" y="695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295"/>
                    <a:pt x="3179" y="8882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501" y="9520"/>
                    <a:pt x="5501" y="9087"/>
                  </a:cubicBezTo>
                  <a:cubicBezTo>
                    <a:pt x="5714" y="9299"/>
                    <a:pt x="6000" y="9401"/>
                    <a:pt x="6283" y="9401"/>
                  </a:cubicBezTo>
                  <a:cubicBezTo>
                    <a:pt x="6408" y="9401"/>
                    <a:pt x="6533" y="9381"/>
                    <a:pt x="6650" y="9342"/>
                  </a:cubicBezTo>
                  <a:cubicBezTo>
                    <a:pt x="7810" y="8786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8208360" y="3034018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5"/>
                    <a:pt x="919" y="693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7"/>
                    <a:pt x="383" y="2123"/>
                    <a:pt x="204" y="2531"/>
                  </a:cubicBezTo>
                  <a:cubicBezTo>
                    <a:pt x="0" y="3093"/>
                    <a:pt x="306" y="3756"/>
                    <a:pt x="893" y="3960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6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3"/>
                    <a:pt x="8332" y="6800"/>
                    <a:pt x="8476" y="6800"/>
                  </a:cubicBezTo>
                  <a:cubicBezTo>
                    <a:pt x="8918" y="6800"/>
                    <a:pt x="9328" y="6547"/>
                    <a:pt x="9520" y="6104"/>
                  </a:cubicBezTo>
                  <a:cubicBezTo>
                    <a:pt x="9673" y="5721"/>
                    <a:pt x="9571" y="5262"/>
                    <a:pt x="9265" y="4981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6"/>
                    <a:pt x="9259" y="2779"/>
                    <a:pt x="9116" y="2779"/>
                  </a:cubicBezTo>
                  <a:cubicBezTo>
                    <a:pt x="8744" y="2779"/>
                    <a:pt x="8389" y="2964"/>
                    <a:pt x="8167" y="3297"/>
                  </a:cubicBezTo>
                  <a:lnTo>
                    <a:pt x="3114" y="1331"/>
                  </a:lnTo>
                  <a:cubicBezTo>
                    <a:pt x="3216" y="795"/>
                    <a:pt x="2910" y="285"/>
                    <a:pt x="2374" y="81"/>
                  </a:cubicBezTo>
                  <a:cubicBezTo>
                    <a:pt x="2240" y="26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8464809" y="3847291"/>
              <a:ext cx="335383" cy="218382"/>
            </a:xfrm>
            <a:custGeom>
              <a:avLst/>
              <a:gdLst/>
              <a:ahLst/>
              <a:cxnLst/>
              <a:rect l="l" t="t" r="r" b="b"/>
              <a:pathLst>
                <a:path w="10414" h="6781" extrusionOk="0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0"/>
                    <a:pt x="868" y="1524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5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1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46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8847018" y="2679924"/>
              <a:ext cx="330456" cy="218640"/>
            </a:xfrm>
            <a:custGeom>
              <a:avLst/>
              <a:gdLst/>
              <a:ahLst/>
              <a:cxnLst/>
              <a:rect l="l" t="t" r="r" b="b"/>
              <a:pathLst>
                <a:path w="10261" h="6789" extrusionOk="0">
                  <a:moveTo>
                    <a:pt x="1821" y="1"/>
                  </a:moveTo>
                  <a:cubicBezTo>
                    <a:pt x="1410" y="1"/>
                    <a:pt x="1000" y="211"/>
                    <a:pt x="791" y="688"/>
                  </a:cubicBezTo>
                  <a:cubicBezTo>
                    <a:pt x="638" y="1097"/>
                    <a:pt x="740" y="1531"/>
                    <a:pt x="1047" y="1837"/>
                  </a:cubicBezTo>
                  <a:cubicBezTo>
                    <a:pt x="613" y="1862"/>
                    <a:pt x="230" y="2118"/>
                    <a:pt x="77" y="2500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4"/>
                    <a:pt x="332" y="3776"/>
                    <a:pt x="766" y="3955"/>
                  </a:cubicBezTo>
                  <a:cubicBezTo>
                    <a:pt x="894" y="4009"/>
                    <a:pt x="1030" y="4035"/>
                    <a:pt x="1166" y="4035"/>
                  </a:cubicBezTo>
                  <a:cubicBezTo>
                    <a:pt x="1543" y="4035"/>
                    <a:pt x="1919" y="3840"/>
                    <a:pt x="2144" y="3521"/>
                  </a:cubicBezTo>
                  <a:lnTo>
                    <a:pt x="7172" y="5461"/>
                  </a:lnTo>
                  <a:cubicBezTo>
                    <a:pt x="7146" y="5589"/>
                    <a:pt x="7146" y="5716"/>
                    <a:pt x="7172" y="5844"/>
                  </a:cubicBezTo>
                  <a:cubicBezTo>
                    <a:pt x="7223" y="6099"/>
                    <a:pt x="7351" y="6329"/>
                    <a:pt x="7555" y="6482"/>
                  </a:cubicBezTo>
                  <a:cubicBezTo>
                    <a:pt x="7657" y="6584"/>
                    <a:pt x="7784" y="6635"/>
                    <a:pt x="7912" y="6686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80"/>
                    <a:pt x="8576" y="6763"/>
                  </a:cubicBezTo>
                  <a:cubicBezTo>
                    <a:pt x="8703" y="6737"/>
                    <a:pt x="8856" y="6661"/>
                    <a:pt x="8958" y="6584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7"/>
                    <a:pt x="9341" y="6150"/>
                    <a:pt x="9367" y="6099"/>
                  </a:cubicBezTo>
                  <a:cubicBezTo>
                    <a:pt x="9494" y="5742"/>
                    <a:pt x="9443" y="5359"/>
                    <a:pt x="9214" y="5053"/>
                  </a:cubicBezTo>
                  <a:cubicBezTo>
                    <a:pt x="9188" y="5027"/>
                    <a:pt x="9163" y="4976"/>
                    <a:pt x="9112" y="4951"/>
                  </a:cubicBezTo>
                  <a:cubicBezTo>
                    <a:pt x="9163" y="4951"/>
                    <a:pt x="9214" y="4925"/>
                    <a:pt x="9265" y="4925"/>
                  </a:cubicBezTo>
                  <a:cubicBezTo>
                    <a:pt x="9622" y="4848"/>
                    <a:pt x="9928" y="4619"/>
                    <a:pt x="10081" y="4261"/>
                  </a:cubicBezTo>
                  <a:cubicBezTo>
                    <a:pt x="10260" y="3751"/>
                    <a:pt x="10056" y="3189"/>
                    <a:pt x="9571" y="2934"/>
                  </a:cubicBezTo>
                  <a:cubicBezTo>
                    <a:pt x="9520" y="2883"/>
                    <a:pt x="9469" y="2858"/>
                    <a:pt x="9418" y="2832"/>
                  </a:cubicBezTo>
                  <a:cubicBezTo>
                    <a:pt x="9274" y="2781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1"/>
                    <a:pt x="8116" y="3138"/>
                    <a:pt x="8040" y="3266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1"/>
                    <a:pt x="1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8142759" y="3454744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4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79"/>
                    <a:pt x="1443" y="2779"/>
                  </a:cubicBezTo>
                  <a:cubicBezTo>
                    <a:pt x="715" y="2779"/>
                    <a:pt x="1" y="3470"/>
                    <a:pt x="327" y="4347"/>
                  </a:cubicBezTo>
                  <a:cubicBezTo>
                    <a:pt x="480" y="4755"/>
                    <a:pt x="863" y="5010"/>
                    <a:pt x="1297" y="5036"/>
                  </a:cubicBezTo>
                  <a:cubicBezTo>
                    <a:pt x="991" y="5316"/>
                    <a:pt x="889" y="5776"/>
                    <a:pt x="1042" y="6184"/>
                  </a:cubicBezTo>
                  <a:cubicBezTo>
                    <a:pt x="1234" y="6606"/>
                    <a:pt x="1642" y="6855"/>
                    <a:pt x="2082" y="6855"/>
                  </a:cubicBezTo>
                  <a:cubicBezTo>
                    <a:pt x="2228" y="6855"/>
                    <a:pt x="2376" y="6828"/>
                    <a:pt x="2522" y="6771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8"/>
                    <a:pt x="9206" y="4038"/>
                  </a:cubicBezTo>
                  <a:cubicBezTo>
                    <a:pt x="9361" y="4038"/>
                    <a:pt x="9518" y="4006"/>
                    <a:pt x="9668" y="3938"/>
                  </a:cubicBezTo>
                  <a:cubicBezTo>
                    <a:pt x="10255" y="3734"/>
                    <a:pt x="10536" y="3070"/>
                    <a:pt x="10332" y="2509"/>
                  </a:cubicBezTo>
                  <a:cubicBezTo>
                    <a:pt x="10179" y="2101"/>
                    <a:pt x="9796" y="1845"/>
                    <a:pt x="9362" y="1820"/>
                  </a:cubicBezTo>
                  <a:cubicBezTo>
                    <a:pt x="9668" y="1539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8362912" y="2664691"/>
              <a:ext cx="329586" cy="247495"/>
            </a:xfrm>
            <a:custGeom>
              <a:avLst/>
              <a:gdLst/>
              <a:ahLst/>
              <a:cxnLst/>
              <a:rect l="l" t="t" r="r" b="b"/>
              <a:pathLst>
                <a:path w="10234" h="7685" extrusionOk="0">
                  <a:moveTo>
                    <a:pt x="8131" y="0"/>
                  </a:moveTo>
                  <a:cubicBezTo>
                    <a:pt x="7422" y="0"/>
                    <a:pt x="6721" y="652"/>
                    <a:pt x="6993" y="1519"/>
                  </a:cubicBezTo>
                  <a:lnTo>
                    <a:pt x="3649" y="3407"/>
                  </a:lnTo>
                  <a:lnTo>
                    <a:pt x="2296" y="4173"/>
                  </a:lnTo>
                  <a:cubicBezTo>
                    <a:pt x="2043" y="3906"/>
                    <a:pt x="1743" y="3791"/>
                    <a:pt x="1454" y="3791"/>
                  </a:cubicBezTo>
                  <a:cubicBezTo>
                    <a:pt x="692" y="3791"/>
                    <a:pt x="1" y="4580"/>
                    <a:pt x="408" y="5449"/>
                  </a:cubicBezTo>
                  <a:cubicBezTo>
                    <a:pt x="535" y="5679"/>
                    <a:pt x="739" y="5832"/>
                    <a:pt x="995" y="5934"/>
                  </a:cubicBezTo>
                  <a:cubicBezTo>
                    <a:pt x="1122" y="5985"/>
                    <a:pt x="1275" y="5985"/>
                    <a:pt x="1429" y="5985"/>
                  </a:cubicBezTo>
                  <a:cubicBezTo>
                    <a:pt x="1378" y="6062"/>
                    <a:pt x="1327" y="6164"/>
                    <a:pt x="1301" y="6266"/>
                  </a:cubicBezTo>
                  <a:cubicBezTo>
                    <a:pt x="1250" y="6342"/>
                    <a:pt x="1224" y="6444"/>
                    <a:pt x="1224" y="6546"/>
                  </a:cubicBezTo>
                  <a:cubicBezTo>
                    <a:pt x="1199" y="6751"/>
                    <a:pt x="1250" y="6980"/>
                    <a:pt x="1352" y="7159"/>
                  </a:cubicBezTo>
                  <a:cubicBezTo>
                    <a:pt x="1429" y="7287"/>
                    <a:pt x="1531" y="7389"/>
                    <a:pt x="1658" y="7465"/>
                  </a:cubicBezTo>
                  <a:cubicBezTo>
                    <a:pt x="1841" y="7607"/>
                    <a:pt x="2056" y="7685"/>
                    <a:pt x="2278" y="7685"/>
                  </a:cubicBezTo>
                  <a:cubicBezTo>
                    <a:pt x="2335" y="7685"/>
                    <a:pt x="2392" y="7680"/>
                    <a:pt x="2449" y="7669"/>
                  </a:cubicBezTo>
                  <a:cubicBezTo>
                    <a:pt x="2603" y="7644"/>
                    <a:pt x="2756" y="7593"/>
                    <a:pt x="2883" y="7542"/>
                  </a:cubicBezTo>
                  <a:cubicBezTo>
                    <a:pt x="3368" y="7261"/>
                    <a:pt x="3598" y="6700"/>
                    <a:pt x="3445" y="6189"/>
                  </a:cubicBezTo>
                  <a:lnTo>
                    <a:pt x="8167" y="3535"/>
                  </a:lnTo>
                  <a:cubicBezTo>
                    <a:pt x="8388" y="3788"/>
                    <a:pt x="8706" y="3923"/>
                    <a:pt x="9026" y="3923"/>
                  </a:cubicBezTo>
                  <a:cubicBezTo>
                    <a:pt x="9223" y="3923"/>
                    <a:pt x="9421" y="3872"/>
                    <a:pt x="9596" y="3765"/>
                  </a:cubicBezTo>
                  <a:cubicBezTo>
                    <a:pt x="9749" y="3688"/>
                    <a:pt x="9902" y="3560"/>
                    <a:pt x="10004" y="3407"/>
                  </a:cubicBezTo>
                  <a:cubicBezTo>
                    <a:pt x="10234" y="3050"/>
                    <a:pt x="10234" y="2616"/>
                    <a:pt x="10030" y="2259"/>
                  </a:cubicBezTo>
                  <a:cubicBezTo>
                    <a:pt x="9902" y="2029"/>
                    <a:pt x="9698" y="1850"/>
                    <a:pt x="9468" y="1774"/>
                  </a:cubicBezTo>
                  <a:cubicBezTo>
                    <a:pt x="9356" y="1736"/>
                    <a:pt x="9244" y="1713"/>
                    <a:pt x="9122" y="1713"/>
                  </a:cubicBezTo>
                  <a:cubicBezTo>
                    <a:pt x="9077" y="1713"/>
                    <a:pt x="9031" y="1716"/>
                    <a:pt x="8983" y="1723"/>
                  </a:cubicBezTo>
                  <a:cubicBezTo>
                    <a:pt x="9238" y="1391"/>
                    <a:pt x="9290" y="932"/>
                    <a:pt x="9085" y="549"/>
                  </a:cubicBezTo>
                  <a:cubicBezTo>
                    <a:pt x="8846" y="165"/>
                    <a:pt x="8488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8703351" y="4536929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8627927" y="500680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8208360" y="457515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8847018" y="4221094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8369450" y="42058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860700" y="-125"/>
            <a:ext cx="528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1300" y="2304792"/>
            <a:ext cx="2432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4175" y="2997575"/>
            <a:ext cx="24327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CUSTOM_12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/>
          <p:nvPr/>
        </p:nvSpPr>
        <p:spPr>
          <a:xfrm>
            <a:off x="2814500" y="710550"/>
            <a:ext cx="3515013" cy="1201255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3104924" y="917950"/>
            <a:ext cx="293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3072000" y="1949700"/>
            <a:ext cx="30000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0" name="Google Shape;270;p21"/>
          <p:cNvSpPr txBox="1"/>
          <p:nvPr/>
        </p:nvSpPr>
        <p:spPr>
          <a:xfrm>
            <a:off x="3049650" y="3644100"/>
            <a:ext cx="30447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1" name="Google Shape;271;p21"/>
          <p:cNvSpPr/>
          <p:nvPr/>
        </p:nvSpPr>
        <p:spPr>
          <a:xfrm rot="9899801">
            <a:off x="7359741" y="624457"/>
            <a:ext cx="1268862" cy="835052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1"/>
          <p:cNvSpPr/>
          <p:nvPr/>
        </p:nvSpPr>
        <p:spPr>
          <a:xfrm rot="-7200198">
            <a:off x="515396" y="630898"/>
            <a:ext cx="1268854" cy="835058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1"/>
          <p:cNvSpPr/>
          <p:nvPr/>
        </p:nvSpPr>
        <p:spPr>
          <a:xfrm rot="-900199">
            <a:off x="515397" y="3692513"/>
            <a:ext cx="1268862" cy="835052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1"/>
          <p:cNvSpPr/>
          <p:nvPr/>
        </p:nvSpPr>
        <p:spPr>
          <a:xfrm rot="3599802">
            <a:off x="7379086" y="3679609"/>
            <a:ext cx="1268854" cy="835058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1"/>
          <p:cNvSpPr/>
          <p:nvPr/>
        </p:nvSpPr>
        <p:spPr>
          <a:xfrm rot="-9506809">
            <a:off x="408730" y="2154227"/>
            <a:ext cx="1268855" cy="835051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1"/>
          <p:cNvSpPr/>
          <p:nvPr/>
        </p:nvSpPr>
        <p:spPr>
          <a:xfrm rot="-9506809">
            <a:off x="7466430" y="2154227"/>
            <a:ext cx="1268855" cy="835051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13">
    <p:bg>
      <p:bgPr>
        <a:solidFill>
          <a:schemeClr val="accent3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>
            <a:spLocks noGrp="1"/>
          </p:cNvSpPr>
          <p:nvPr>
            <p:ph type="title"/>
          </p:nvPr>
        </p:nvSpPr>
        <p:spPr>
          <a:xfrm>
            <a:off x="2689025" y="1500425"/>
            <a:ext cx="3765900" cy="13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279" name="Google Shape;279;p22"/>
          <p:cNvSpPr txBox="1">
            <a:spLocks noGrp="1"/>
          </p:cNvSpPr>
          <p:nvPr>
            <p:ph type="subTitle" idx="1"/>
          </p:nvPr>
        </p:nvSpPr>
        <p:spPr>
          <a:xfrm>
            <a:off x="2886200" y="2844150"/>
            <a:ext cx="33717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f section + description 1">
  <p:cSld name="CUSTOM_28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>
            <a:spLocks noGrp="1"/>
          </p:cNvSpPr>
          <p:nvPr>
            <p:ph type="title"/>
          </p:nvPr>
        </p:nvSpPr>
        <p:spPr>
          <a:xfrm>
            <a:off x="488855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82" name="Google Shape;282;p23"/>
          <p:cNvSpPr txBox="1">
            <a:spLocks noGrp="1"/>
          </p:cNvSpPr>
          <p:nvPr>
            <p:ph type="subTitle" idx="1"/>
          </p:nvPr>
        </p:nvSpPr>
        <p:spPr>
          <a:xfrm>
            <a:off x="4894450" y="2044850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3" name="Google Shape;283;p23"/>
          <p:cNvSpPr/>
          <p:nvPr/>
        </p:nvSpPr>
        <p:spPr>
          <a:xfrm rot="-10680086" flipH="1">
            <a:off x="-4039574" y="3952544"/>
            <a:ext cx="17944001" cy="2456911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lumn of text 1">
  <p:cSld name="CUSTOM_16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/>
          <p:nvPr/>
        </p:nvSpPr>
        <p:spPr>
          <a:xfrm rot="-10799870">
            <a:off x="-4036147" y="4844789"/>
            <a:ext cx="17943976" cy="1091690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4"/>
          <p:cNvSpPr txBox="1">
            <a:spLocks noGrp="1"/>
          </p:cNvSpPr>
          <p:nvPr>
            <p:ph type="title"/>
          </p:nvPr>
        </p:nvSpPr>
        <p:spPr>
          <a:xfrm>
            <a:off x="4886025" y="519177"/>
            <a:ext cx="36591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4"/>
          <p:cNvSpPr txBox="1">
            <a:spLocks noGrp="1"/>
          </p:cNvSpPr>
          <p:nvPr>
            <p:ph type="body" idx="1"/>
          </p:nvPr>
        </p:nvSpPr>
        <p:spPr>
          <a:xfrm>
            <a:off x="4886025" y="1972000"/>
            <a:ext cx="3659100" cy="23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CUSTOM_19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>
            <a:spLocks noGrp="1"/>
          </p:cNvSpPr>
          <p:nvPr>
            <p:ph type="title"/>
          </p:nvPr>
        </p:nvSpPr>
        <p:spPr>
          <a:xfrm>
            <a:off x="599025" y="431572"/>
            <a:ext cx="79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body" idx="1"/>
          </p:nvPr>
        </p:nvSpPr>
        <p:spPr>
          <a:xfrm>
            <a:off x="1209900" y="1938799"/>
            <a:ext cx="3362100" cy="26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0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25"/>
          <p:cNvSpPr txBox="1">
            <a:spLocks noGrp="1"/>
          </p:cNvSpPr>
          <p:nvPr>
            <p:ph type="body" idx="2"/>
          </p:nvPr>
        </p:nvSpPr>
        <p:spPr>
          <a:xfrm>
            <a:off x="4568625" y="1938800"/>
            <a:ext cx="3362100" cy="26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/>
          <p:nvPr/>
        </p:nvSpPr>
        <p:spPr>
          <a:xfrm>
            <a:off x="8886285" y="4790638"/>
            <a:ext cx="298568" cy="237254"/>
          </a:xfrm>
          <a:custGeom>
            <a:avLst/>
            <a:gdLst/>
            <a:ahLst/>
            <a:cxnLst/>
            <a:rect l="l" t="t" r="r" b="b"/>
            <a:pathLst>
              <a:path w="6530" h="5189" extrusionOk="0">
                <a:moveTo>
                  <a:pt x="6530" y="0"/>
                </a:moveTo>
                <a:lnTo>
                  <a:pt x="2344" y="1659"/>
                </a:lnTo>
                <a:cubicBezTo>
                  <a:pt x="2096" y="1304"/>
                  <a:pt x="1750" y="1152"/>
                  <a:pt x="1408" y="1152"/>
                </a:cubicBezTo>
                <a:cubicBezTo>
                  <a:pt x="694" y="1152"/>
                  <a:pt x="1" y="1817"/>
                  <a:pt x="277" y="2680"/>
                </a:cubicBezTo>
                <a:cubicBezTo>
                  <a:pt x="455" y="3063"/>
                  <a:pt x="813" y="3344"/>
                  <a:pt x="1247" y="3369"/>
                </a:cubicBezTo>
                <a:cubicBezTo>
                  <a:pt x="940" y="3650"/>
                  <a:pt x="864" y="4110"/>
                  <a:pt x="991" y="4492"/>
                </a:cubicBezTo>
                <a:cubicBezTo>
                  <a:pt x="1184" y="4935"/>
                  <a:pt x="1608" y="5189"/>
                  <a:pt x="2046" y="5189"/>
                </a:cubicBezTo>
                <a:cubicBezTo>
                  <a:pt x="2189" y="5189"/>
                  <a:pt x="2333" y="5162"/>
                  <a:pt x="2472" y="5105"/>
                </a:cubicBezTo>
                <a:cubicBezTo>
                  <a:pt x="2982" y="4901"/>
                  <a:pt x="3288" y="4365"/>
                  <a:pt x="3186" y="3854"/>
                </a:cubicBezTo>
                <a:lnTo>
                  <a:pt x="6504" y="2527"/>
                </a:lnTo>
                <a:lnTo>
                  <a:pt x="65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8501260" y="4202888"/>
            <a:ext cx="435050" cy="418224"/>
          </a:xfrm>
          <a:custGeom>
            <a:avLst/>
            <a:gdLst/>
            <a:ahLst/>
            <a:cxnLst/>
            <a:rect l="l" t="t" r="r" b="b"/>
            <a:pathLst>
              <a:path w="9515" h="9147" extrusionOk="0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8394178" y="4869965"/>
            <a:ext cx="357138" cy="462895"/>
          </a:xfrm>
          <a:custGeom>
            <a:avLst/>
            <a:gdLst/>
            <a:ahLst/>
            <a:cxnLst/>
            <a:rect l="l" t="t" r="r" b="b"/>
            <a:pathLst>
              <a:path w="7811" h="10124" extrusionOk="0">
                <a:moveTo>
                  <a:pt x="3365" y="1"/>
                </a:moveTo>
                <a:cubicBezTo>
                  <a:pt x="3234" y="1"/>
                  <a:pt x="3102" y="26"/>
                  <a:pt x="2975" y="78"/>
                </a:cubicBezTo>
                <a:cubicBezTo>
                  <a:pt x="2958" y="696"/>
                  <a:pt x="2432" y="1106"/>
                  <a:pt x="1888" y="1106"/>
                </a:cubicBezTo>
                <a:cubicBezTo>
                  <a:pt x="1623" y="1106"/>
                  <a:pt x="1354" y="1009"/>
                  <a:pt x="1137" y="792"/>
                </a:cubicBezTo>
                <a:lnTo>
                  <a:pt x="1137" y="792"/>
                </a:ln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296"/>
                  <a:pt x="3179" y="8883"/>
                  <a:pt x="3383" y="9393"/>
                </a:cubicBezTo>
                <a:cubicBezTo>
                  <a:pt x="3562" y="9851"/>
                  <a:pt x="3991" y="10123"/>
                  <a:pt x="4449" y="10123"/>
                </a:cubicBezTo>
                <a:cubicBezTo>
                  <a:pt x="4578" y="10123"/>
                  <a:pt x="4709" y="10102"/>
                  <a:pt x="4838" y="10057"/>
                </a:cubicBezTo>
                <a:cubicBezTo>
                  <a:pt x="5221" y="9904"/>
                  <a:pt x="5501" y="9521"/>
                  <a:pt x="5501" y="9087"/>
                </a:cubicBezTo>
                <a:cubicBezTo>
                  <a:pt x="5706" y="9291"/>
                  <a:pt x="5978" y="9393"/>
                  <a:pt x="6250" y="9393"/>
                </a:cubicBezTo>
                <a:cubicBezTo>
                  <a:pt x="6386" y="9393"/>
                  <a:pt x="6522" y="9368"/>
                  <a:pt x="6650" y="9317"/>
                </a:cubicBezTo>
                <a:cubicBezTo>
                  <a:pt x="7810" y="8785"/>
                  <a:pt x="7368" y="7131"/>
                  <a:pt x="6212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55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8705226" y="3754498"/>
            <a:ext cx="469159" cy="310364"/>
          </a:xfrm>
          <a:custGeom>
            <a:avLst/>
            <a:gdLst/>
            <a:ahLst/>
            <a:cxnLst/>
            <a:rect l="l" t="t" r="r" b="b"/>
            <a:pathLst>
              <a:path w="10261" h="6788" extrusionOk="0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7705375" y="4854466"/>
            <a:ext cx="481778" cy="313473"/>
          </a:xfrm>
          <a:custGeom>
            <a:avLst/>
            <a:gdLst/>
            <a:ahLst/>
            <a:cxnLst/>
            <a:rect l="l" t="t" r="r" b="b"/>
            <a:pathLst>
              <a:path w="10537" h="6856" extrusionOk="0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7935538" y="4080101"/>
            <a:ext cx="458642" cy="352109"/>
          </a:xfrm>
          <a:custGeom>
            <a:avLst/>
            <a:gdLst/>
            <a:ahLst/>
            <a:cxnLst/>
            <a:rect l="l" t="t" r="r" b="b"/>
            <a:pathLst>
              <a:path w="10031" h="7701" extrusionOk="0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_1">
    <p:bg>
      <p:bgPr>
        <a:solidFill>
          <a:schemeClr val="lt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 rot="5010061">
            <a:off x="8447566" y="674855"/>
            <a:ext cx="435038" cy="418213"/>
          </a:xfrm>
          <a:custGeom>
            <a:avLst/>
            <a:gdLst/>
            <a:ahLst/>
            <a:cxnLst/>
            <a:rect l="l" t="t" r="r" b="b"/>
            <a:pathLst>
              <a:path w="9515" h="9147" extrusionOk="0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711301" y="4565348"/>
            <a:ext cx="469159" cy="310364"/>
          </a:xfrm>
          <a:custGeom>
            <a:avLst/>
            <a:gdLst/>
            <a:ahLst/>
            <a:cxnLst/>
            <a:rect l="l" t="t" r="r" b="b"/>
            <a:pathLst>
              <a:path w="10261" h="6788" extrusionOk="0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286625" y="4118716"/>
            <a:ext cx="481778" cy="313473"/>
          </a:xfrm>
          <a:custGeom>
            <a:avLst/>
            <a:gdLst/>
            <a:ahLst/>
            <a:cxnLst/>
            <a:rect l="l" t="t" r="r" b="b"/>
            <a:pathLst>
              <a:path w="10537" h="6856" extrusionOk="0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8106575" y="292076"/>
            <a:ext cx="458642" cy="352109"/>
          </a:xfrm>
          <a:custGeom>
            <a:avLst/>
            <a:gdLst/>
            <a:ahLst/>
            <a:cxnLst/>
            <a:rect l="l" t="t" r="r" b="b"/>
            <a:pathLst>
              <a:path w="10031" h="7701" extrusionOk="0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0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/>
          <p:nvPr/>
        </p:nvSpPr>
        <p:spPr>
          <a:xfrm>
            <a:off x="7906251" y="-308025"/>
            <a:ext cx="760849" cy="759442"/>
          </a:xfrm>
          <a:custGeom>
            <a:avLst/>
            <a:gdLst/>
            <a:ahLst/>
            <a:cxnLst/>
            <a:rect l="l" t="t" r="r" b="b"/>
            <a:pathLst>
              <a:path w="9189" h="9172" extrusionOk="0">
                <a:moveTo>
                  <a:pt x="6563" y="1"/>
                </a:moveTo>
                <a:cubicBezTo>
                  <a:pt x="6256" y="1"/>
                  <a:pt x="5947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7" y="5571"/>
                  <a:pt x="664" y="5700"/>
                  <a:pt x="434" y="5929"/>
                </a:cubicBezTo>
                <a:cubicBezTo>
                  <a:pt x="0" y="6389"/>
                  <a:pt x="0" y="7103"/>
                  <a:pt x="434" y="7537"/>
                </a:cubicBezTo>
                <a:cubicBezTo>
                  <a:pt x="653" y="7723"/>
                  <a:pt x="917" y="7819"/>
                  <a:pt x="1188" y="7819"/>
                </a:cubicBezTo>
                <a:cubicBezTo>
                  <a:pt x="1328" y="7819"/>
                  <a:pt x="1470" y="7794"/>
                  <a:pt x="1608" y="7742"/>
                </a:cubicBezTo>
                <a:lnTo>
                  <a:pt x="1608" y="7742"/>
                </a:lnTo>
                <a:cubicBezTo>
                  <a:pt x="1455" y="8124"/>
                  <a:pt x="1557" y="8584"/>
                  <a:pt x="1864" y="8865"/>
                </a:cubicBezTo>
                <a:cubicBezTo>
                  <a:pt x="2081" y="9069"/>
                  <a:pt x="2354" y="9172"/>
                  <a:pt x="2626" y="9172"/>
                </a:cubicBezTo>
                <a:cubicBezTo>
                  <a:pt x="2930" y="9172"/>
                  <a:pt x="3230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0" y="3621"/>
                  <a:pt x="7896" y="3621"/>
                </a:cubicBezTo>
                <a:cubicBezTo>
                  <a:pt x="8207" y="3621"/>
                  <a:pt x="8514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19" y="1385"/>
                  <a:pt x="7581" y="1438"/>
                </a:cubicBezTo>
                <a:cubicBezTo>
                  <a:pt x="7734" y="1055"/>
                  <a:pt x="7632" y="595"/>
                  <a:pt x="7325" y="289"/>
                </a:cubicBezTo>
                <a:cubicBezTo>
                  <a:pt x="7109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8764234" y="451419"/>
            <a:ext cx="646834" cy="839012"/>
          </a:xfrm>
          <a:custGeom>
            <a:avLst/>
            <a:gdLst/>
            <a:ahLst/>
            <a:cxnLst/>
            <a:rect l="l" t="t" r="r" b="b"/>
            <a:pathLst>
              <a:path w="7812" h="10133" extrusionOk="0">
                <a:moveTo>
                  <a:pt x="3366" y="0"/>
                </a:moveTo>
                <a:cubicBezTo>
                  <a:pt x="3235" y="0"/>
                  <a:pt x="3102" y="25"/>
                  <a:pt x="2975" y="77"/>
                </a:cubicBezTo>
                <a:cubicBezTo>
                  <a:pt x="2567" y="230"/>
                  <a:pt x="2312" y="613"/>
                  <a:pt x="2286" y="1021"/>
                </a:cubicBezTo>
                <a:cubicBezTo>
                  <a:pt x="2076" y="829"/>
                  <a:pt x="1806" y="720"/>
                  <a:pt x="1526" y="720"/>
                </a:cubicBezTo>
                <a:cubicBezTo>
                  <a:pt x="1397" y="720"/>
                  <a:pt x="1266" y="743"/>
                  <a:pt x="1138" y="792"/>
                </a:cubicBezTo>
                <a:cubicBezTo>
                  <a:pt x="1" y="1324"/>
                  <a:pt x="446" y="3002"/>
                  <a:pt x="1603" y="3002"/>
                </a:cubicBezTo>
                <a:cubicBezTo>
                  <a:pt x="1667" y="3002"/>
                  <a:pt x="1733" y="2997"/>
                  <a:pt x="1801" y="2987"/>
                </a:cubicBezTo>
                <a:lnTo>
                  <a:pt x="3817" y="8014"/>
                </a:lnTo>
                <a:cubicBezTo>
                  <a:pt x="3358" y="8321"/>
                  <a:pt x="3179" y="8882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8"/>
                  <a:pt x="4838" y="10056"/>
                </a:cubicBezTo>
                <a:cubicBezTo>
                  <a:pt x="5221" y="9903"/>
                  <a:pt x="5476" y="9520"/>
                  <a:pt x="5502" y="9112"/>
                </a:cubicBezTo>
                <a:cubicBezTo>
                  <a:pt x="5712" y="9304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09"/>
                  <a:pt x="7391" y="7131"/>
                  <a:pt x="6214" y="7131"/>
                </a:cubicBezTo>
                <a:cubicBezTo>
                  <a:pt x="6149" y="7131"/>
                  <a:pt x="6082" y="7136"/>
                  <a:pt x="6012" y="7147"/>
                </a:cubicBezTo>
                <a:lnTo>
                  <a:pt x="3996" y="2119"/>
                </a:lnTo>
                <a:cubicBezTo>
                  <a:pt x="4430" y="1812"/>
                  <a:pt x="4609" y="1225"/>
                  <a:pt x="4404" y="741"/>
                </a:cubicBezTo>
                <a:cubicBezTo>
                  <a:pt x="4246" y="286"/>
                  <a:pt x="3814" y="0"/>
                  <a:pt x="33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/>
          <p:cNvSpPr/>
          <p:nvPr/>
        </p:nvSpPr>
        <p:spPr>
          <a:xfrm>
            <a:off x="8818937" y="3399628"/>
            <a:ext cx="862279" cy="566186"/>
          </a:xfrm>
          <a:custGeom>
            <a:avLst/>
            <a:gdLst/>
            <a:ahLst/>
            <a:cxnLst/>
            <a:rect l="l" t="t" r="r" b="b"/>
            <a:pathLst>
              <a:path w="10414" h="6838" extrusionOk="0">
                <a:moveTo>
                  <a:pt x="8467" y="0"/>
                </a:moveTo>
                <a:cubicBezTo>
                  <a:pt x="7821" y="0"/>
                  <a:pt x="7175" y="527"/>
                  <a:pt x="7300" y="1342"/>
                </a:cubicBezTo>
                <a:lnTo>
                  <a:pt x="2272" y="3333"/>
                </a:lnTo>
                <a:cubicBezTo>
                  <a:pt x="2051" y="3001"/>
                  <a:pt x="1682" y="2816"/>
                  <a:pt x="1312" y="2816"/>
                </a:cubicBezTo>
                <a:cubicBezTo>
                  <a:pt x="1170" y="2816"/>
                  <a:pt x="1028" y="2843"/>
                  <a:pt x="894" y="2899"/>
                </a:cubicBezTo>
                <a:cubicBezTo>
                  <a:pt x="307" y="3104"/>
                  <a:pt x="1" y="3767"/>
                  <a:pt x="205" y="4329"/>
                </a:cubicBezTo>
                <a:cubicBezTo>
                  <a:pt x="383" y="4737"/>
                  <a:pt x="741" y="4992"/>
                  <a:pt x="1175" y="5018"/>
                </a:cubicBezTo>
                <a:cubicBezTo>
                  <a:pt x="868" y="5324"/>
                  <a:pt x="792" y="5758"/>
                  <a:pt x="945" y="6166"/>
                </a:cubicBezTo>
                <a:cubicBezTo>
                  <a:pt x="1118" y="6588"/>
                  <a:pt x="1536" y="6837"/>
                  <a:pt x="1971" y="6837"/>
                </a:cubicBezTo>
                <a:cubicBezTo>
                  <a:pt x="2115" y="6837"/>
                  <a:pt x="2260" y="6810"/>
                  <a:pt x="2400" y="6753"/>
                </a:cubicBezTo>
                <a:cubicBezTo>
                  <a:pt x="2910" y="6549"/>
                  <a:pt x="3216" y="6039"/>
                  <a:pt x="3114" y="5503"/>
                </a:cubicBezTo>
                <a:lnTo>
                  <a:pt x="8168" y="3512"/>
                </a:lnTo>
                <a:cubicBezTo>
                  <a:pt x="8367" y="3837"/>
                  <a:pt x="8719" y="4009"/>
                  <a:pt x="9089" y="4009"/>
                </a:cubicBezTo>
                <a:cubicBezTo>
                  <a:pt x="9242" y="4009"/>
                  <a:pt x="9397" y="3980"/>
                  <a:pt x="9546" y="3920"/>
                </a:cubicBezTo>
                <a:cubicBezTo>
                  <a:pt x="10108" y="3716"/>
                  <a:pt x="10414" y="3078"/>
                  <a:pt x="10210" y="2491"/>
                </a:cubicBezTo>
                <a:cubicBezTo>
                  <a:pt x="10031" y="2108"/>
                  <a:pt x="9674" y="1827"/>
                  <a:pt x="9240" y="1827"/>
                </a:cubicBezTo>
                <a:cubicBezTo>
                  <a:pt x="9546" y="1521"/>
                  <a:pt x="9623" y="1062"/>
                  <a:pt x="9495" y="679"/>
                </a:cubicBezTo>
                <a:cubicBezTo>
                  <a:pt x="9279" y="207"/>
                  <a:pt x="8873" y="0"/>
                  <a:pt x="84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/>
          <p:cNvSpPr/>
          <p:nvPr/>
        </p:nvSpPr>
        <p:spPr>
          <a:xfrm>
            <a:off x="8818935" y="2084136"/>
            <a:ext cx="862279" cy="487609"/>
          </a:xfrm>
          <a:custGeom>
            <a:avLst/>
            <a:gdLst/>
            <a:ahLst/>
            <a:cxnLst/>
            <a:rect l="l" t="t" r="r" b="b"/>
            <a:pathLst>
              <a:path w="10414" h="5889" extrusionOk="0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>
            <a:off x="8764234" y="4676396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6" y="1"/>
                </a:moveTo>
                <a:cubicBezTo>
                  <a:pt x="3235" y="1"/>
                  <a:pt x="3102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8" y="792"/>
                </a:cubicBezTo>
                <a:cubicBezTo>
                  <a:pt x="1" y="1324"/>
                  <a:pt x="446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2" y="9112"/>
                </a:cubicBezTo>
                <a:cubicBezTo>
                  <a:pt x="5712" y="9305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10"/>
                  <a:pt x="7368" y="7131"/>
                  <a:pt x="6188" y="7131"/>
                </a:cubicBezTo>
                <a:cubicBezTo>
                  <a:pt x="6123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5" y="1813"/>
                  <a:pt x="4609" y="1226"/>
                  <a:pt x="4404" y="741"/>
                </a:cubicBezTo>
                <a:cubicBezTo>
                  <a:pt x="4246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3943800" y="-308025"/>
            <a:ext cx="760849" cy="759442"/>
          </a:xfrm>
          <a:custGeom>
            <a:avLst/>
            <a:gdLst/>
            <a:ahLst/>
            <a:cxnLst/>
            <a:rect l="l" t="t" r="r" b="b"/>
            <a:pathLst>
              <a:path w="9189" h="9172" extrusionOk="0">
                <a:moveTo>
                  <a:pt x="6563" y="1"/>
                </a:moveTo>
                <a:cubicBezTo>
                  <a:pt x="6256" y="1"/>
                  <a:pt x="5948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8" y="5571"/>
                  <a:pt x="664" y="5700"/>
                  <a:pt x="435" y="5929"/>
                </a:cubicBezTo>
                <a:cubicBezTo>
                  <a:pt x="1" y="6389"/>
                  <a:pt x="1" y="7103"/>
                  <a:pt x="435" y="7537"/>
                </a:cubicBezTo>
                <a:cubicBezTo>
                  <a:pt x="654" y="7723"/>
                  <a:pt x="917" y="7819"/>
                  <a:pt x="1189" y="7819"/>
                </a:cubicBezTo>
                <a:cubicBezTo>
                  <a:pt x="1328" y="7819"/>
                  <a:pt x="1470" y="7794"/>
                  <a:pt x="1609" y="7742"/>
                </a:cubicBezTo>
                <a:lnTo>
                  <a:pt x="1609" y="7742"/>
                </a:lnTo>
                <a:cubicBezTo>
                  <a:pt x="1456" y="8124"/>
                  <a:pt x="1558" y="8584"/>
                  <a:pt x="1864" y="8865"/>
                </a:cubicBezTo>
                <a:cubicBezTo>
                  <a:pt x="2081" y="9069"/>
                  <a:pt x="2355" y="9172"/>
                  <a:pt x="2626" y="9172"/>
                </a:cubicBezTo>
                <a:cubicBezTo>
                  <a:pt x="2930" y="9172"/>
                  <a:pt x="3231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1" y="3621"/>
                  <a:pt x="7897" y="3621"/>
                </a:cubicBezTo>
                <a:cubicBezTo>
                  <a:pt x="8207" y="3621"/>
                  <a:pt x="8515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20" y="1385"/>
                  <a:pt x="7581" y="1438"/>
                </a:cubicBezTo>
                <a:cubicBezTo>
                  <a:pt x="7734" y="1055"/>
                  <a:pt x="7632" y="595"/>
                  <a:pt x="7326" y="289"/>
                </a:cubicBezTo>
                <a:cubicBezTo>
                  <a:pt x="7110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127117" y="-396657"/>
            <a:ext cx="868324" cy="565027"/>
          </a:xfrm>
          <a:custGeom>
            <a:avLst/>
            <a:gdLst/>
            <a:ahLst/>
            <a:cxnLst/>
            <a:rect l="l" t="t" r="r" b="b"/>
            <a:pathLst>
              <a:path w="10487" h="6824" extrusionOk="0">
                <a:moveTo>
                  <a:pt x="8444" y="0"/>
                </a:moveTo>
                <a:cubicBezTo>
                  <a:pt x="8300" y="0"/>
                  <a:pt x="8154" y="27"/>
                  <a:pt x="8015" y="84"/>
                </a:cubicBezTo>
                <a:cubicBezTo>
                  <a:pt x="7504" y="288"/>
                  <a:pt x="7198" y="799"/>
                  <a:pt x="7300" y="1335"/>
                </a:cubicBezTo>
                <a:lnTo>
                  <a:pt x="6458" y="1667"/>
                </a:lnTo>
                <a:lnTo>
                  <a:pt x="2272" y="3326"/>
                </a:lnTo>
                <a:cubicBezTo>
                  <a:pt x="2119" y="3096"/>
                  <a:pt x="1915" y="2943"/>
                  <a:pt x="1660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9" y="2813"/>
                  <a:pt x="1151" y="2821"/>
                  <a:pt x="1073" y="2841"/>
                </a:cubicBezTo>
                <a:cubicBezTo>
                  <a:pt x="1022" y="2841"/>
                  <a:pt x="945" y="2866"/>
                  <a:pt x="869" y="2892"/>
                </a:cubicBezTo>
                <a:cubicBezTo>
                  <a:pt x="307" y="3121"/>
                  <a:pt x="1" y="3759"/>
                  <a:pt x="205" y="4321"/>
                </a:cubicBezTo>
                <a:cubicBezTo>
                  <a:pt x="307" y="4576"/>
                  <a:pt x="486" y="4780"/>
                  <a:pt x="741" y="4882"/>
                </a:cubicBezTo>
                <a:cubicBezTo>
                  <a:pt x="869" y="4959"/>
                  <a:pt x="1022" y="4985"/>
                  <a:pt x="1175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1" y="5291"/>
                  <a:pt x="945" y="5342"/>
                  <a:pt x="945" y="5393"/>
                </a:cubicBezTo>
                <a:cubicBezTo>
                  <a:pt x="894" y="5495"/>
                  <a:pt x="869" y="5597"/>
                  <a:pt x="869" y="5699"/>
                </a:cubicBezTo>
                <a:cubicBezTo>
                  <a:pt x="843" y="5852"/>
                  <a:pt x="869" y="6005"/>
                  <a:pt x="945" y="6159"/>
                </a:cubicBezTo>
                <a:cubicBezTo>
                  <a:pt x="1022" y="6363"/>
                  <a:pt x="1149" y="6541"/>
                  <a:pt x="1354" y="6643"/>
                </a:cubicBezTo>
                <a:cubicBezTo>
                  <a:pt x="1536" y="6765"/>
                  <a:pt x="1756" y="6824"/>
                  <a:pt x="1973" y="6824"/>
                </a:cubicBezTo>
                <a:cubicBezTo>
                  <a:pt x="2120" y="6824"/>
                  <a:pt x="2266" y="6797"/>
                  <a:pt x="2400" y="6746"/>
                </a:cubicBezTo>
                <a:cubicBezTo>
                  <a:pt x="2604" y="6669"/>
                  <a:pt x="2757" y="6541"/>
                  <a:pt x="2885" y="6388"/>
                </a:cubicBezTo>
                <a:cubicBezTo>
                  <a:pt x="3089" y="6133"/>
                  <a:pt x="3191" y="5801"/>
                  <a:pt x="3115" y="5495"/>
                </a:cubicBezTo>
                <a:lnTo>
                  <a:pt x="6458" y="4168"/>
                </a:lnTo>
                <a:lnTo>
                  <a:pt x="8168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3" y="4011"/>
                  <a:pt x="10486" y="3347"/>
                  <a:pt x="10210" y="2483"/>
                </a:cubicBezTo>
                <a:lnTo>
                  <a:pt x="10210" y="2483"/>
                </a:lnTo>
                <a:lnTo>
                  <a:pt x="10210" y="2509"/>
                </a:lnTo>
                <a:cubicBezTo>
                  <a:pt x="10031" y="2100"/>
                  <a:pt x="9674" y="1845"/>
                  <a:pt x="9240" y="1820"/>
                </a:cubicBezTo>
                <a:cubicBezTo>
                  <a:pt x="9546" y="1513"/>
                  <a:pt x="9648" y="1080"/>
                  <a:pt x="9495" y="671"/>
                </a:cubicBezTo>
                <a:cubicBezTo>
                  <a:pt x="9303" y="249"/>
                  <a:pt x="8881" y="0"/>
                  <a:pt x="84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6059080" y="4825158"/>
            <a:ext cx="760849" cy="757454"/>
          </a:xfrm>
          <a:custGeom>
            <a:avLst/>
            <a:gdLst/>
            <a:ahLst/>
            <a:cxnLst/>
            <a:rect l="l" t="t" r="r" b="b"/>
            <a:pathLst>
              <a:path w="9189" h="9148" extrusionOk="0">
                <a:moveTo>
                  <a:pt x="6577" y="1"/>
                </a:moveTo>
                <a:cubicBezTo>
                  <a:pt x="6268" y="1"/>
                  <a:pt x="5962" y="130"/>
                  <a:pt x="5743" y="376"/>
                </a:cubicBezTo>
                <a:cubicBezTo>
                  <a:pt x="5360" y="759"/>
                  <a:pt x="5309" y="1346"/>
                  <a:pt x="5616" y="1805"/>
                </a:cubicBezTo>
                <a:lnTo>
                  <a:pt x="1864" y="5710"/>
                </a:lnTo>
                <a:cubicBezTo>
                  <a:pt x="1681" y="5598"/>
                  <a:pt x="1477" y="5543"/>
                  <a:pt x="1275" y="5543"/>
                </a:cubicBezTo>
                <a:cubicBezTo>
                  <a:pt x="969" y="5543"/>
                  <a:pt x="665" y="5668"/>
                  <a:pt x="435" y="5914"/>
                </a:cubicBezTo>
                <a:cubicBezTo>
                  <a:pt x="1" y="6348"/>
                  <a:pt x="1" y="7063"/>
                  <a:pt x="435" y="7496"/>
                </a:cubicBezTo>
                <a:cubicBezTo>
                  <a:pt x="639" y="7701"/>
                  <a:pt x="911" y="7803"/>
                  <a:pt x="1191" y="7803"/>
                </a:cubicBezTo>
                <a:cubicBezTo>
                  <a:pt x="1331" y="7803"/>
                  <a:pt x="1472" y="7777"/>
                  <a:pt x="1609" y="7726"/>
                </a:cubicBezTo>
                <a:lnTo>
                  <a:pt x="1609" y="7726"/>
                </a:lnTo>
                <a:cubicBezTo>
                  <a:pt x="1455" y="8109"/>
                  <a:pt x="1557" y="8568"/>
                  <a:pt x="1864" y="8849"/>
                </a:cubicBezTo>
                <a:cubicBezTo>
                  <a:pt x="2077" y="9051"/>
                  <a:pt x="2340" y="9148"/>
                  <a:pt x="2604" y="9148"/>
                </a:cubicBezTo>
                <a:cubicBezTo>
                  <a:pt x="2908" y="9148"/>
                  <a:pt x="3214" y="9019"/>
                  <a:pt x="3446" y="8773"/>
                </a:cubicBezTo>
                <a:cubicBezTo>
                  <a:pt x="3829" y="8390"/>
                  <a:pt x="3880" y="7803"/>
                  <a:pt x="3574" y="7343"/>
                </a:cubicBezTo>
                <a:lnTo>
                  <a:pt x="7300" y="3438"/>
                </a:lnTo>
                <a:cubicBezTo>
                  <a:pt x="7483" y="3550"/>
                  <a:pt x="7691" y="3605"/>
                  <a:pt x="7896" y="3605"/>
                </a:cubicBezTo>
                <a:cubicBezTo>
                  <a:pt x="8207" y="3605"/>
                  <a:pt x="8514" y="3480"/>
                  <a:pt x="8729" y="3234"/>
                </a:cubicBezTo>
                <a:cubicBezTo>
                  <a:pt x="9189" y="2800"/>
                  <a:pt x="9189" y="2086"/>
                  <a:pt x="8729" y="1652"/>
                </a:cubicBezTo>
                <a:cubicBezTo>
                  <a:pt x="8525" y="1448"/>
                  <a:pt x="8264" y="1346"/>
                  <a:pt x="7992" y="1346"/>
                </a:cubicBezTo>
                <a:cubicBezTo>
                  <a:pt x="7856" y="1346"/>
                  <a:pt x="7717" y="1371"/>
                  <a:pt x="7581" y="1422"/>
                </a:cubicBezTo>
                <a:cubicBezTo>
                  <a:pt x="7734" y="1039"/>
                  <a:pt x="7632" y="580"/>
                  <a:pt x="7326" y="299"/>
                </a:cubicBezTo>
                <a:cubicBezTo>
                  <a:pt x="7112" y="98"/>
                  <a:pt x="6844" y="1"/>
                  <a:pt x="65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4704658" y="4723958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6" y="1"/>
                </a:moveTo>
                <a:cubicBezTo>
                  <a:pt x="3235" y="1"/>
                  <a:pt x="3103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7" y="829"/>
                  <a:pt x="1807" y="721"/>
                  <a:pt x="1526" y="721"/>
                </a:cubicBezTo>
                <a:cubicBezTo>
                  <a:pt x="1398" y="721"/>
                  <a:pt x="1266" y="744"/>
                  <a:pt x="1138" y="792"/>
                </a:cubicBezTo>
                <a:cubicBezTo>
                  <a:pt x="1" y="1324"/>
                  <a:pt x="446" y="3003"/>
                  <a:pt x="1604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8" y="8015"/>
                </a:lnTo>
                <a:cubicBezTo>
                  <a:pt x="3358" y="8321"/>
                  <a:pt x="3180" y="8883"/>
                  <a:pt x="3409" y="9393"/>
                </a:cubicBezTo>
                <a:cubicBezTo>
                  <a:pt x="3567" y="9847"/>
                  <a:pt x="3985" y="10133"/>
                  <a:pt x="4437" y="10133"/>
                </a:cubicBezTo>
                <a:cubicBezTo>
                  <a:pt x="4570" y="10133"/>
                  <a:pt x="4706" y="10109"/>
                  <a:pt x="4839" y="10057"/>
                </a:cubicBezTo>
                <a:cubicBezTo>
                  <a:pt x="5221" y="9904"/>
                  <a:pt x="5477" y="9521"/>
                  <a:pt x="5502" y="9112"/>
                </a:cubicBezTo>
                <a:cubicBezTo>
                  <a:pt x="5712" y="9305"/>
                  <a:pt x="5994" y="9413"/>
                  <a:pt x="6273" y="9413"/>
                </a:cubicBezTo>
                <a:cubicBezTo>
                  <a:pt x="6402" y="9413"/>
                  <a:pt x="6530" y="9390"/>
                  <a:pt x="6651" y="9342"/>
                </a:cubicBezTo>
                <a:cubicBezTo>
                  <a:pt x="7812" y="8810"/>
                  <a:pt x="7368" y="7131"/>
                  <a:pt x="6189" y="7131"/>
                </a:cubicBezTo>
                <a:cubicBezTo>
                  <a:pt x="6124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6" y="1813"/>
                  <a:pt x="4609" y="1226"/>
                  <a:pt x="4405" y="741"/>
                </a:cubicBezTo>
                <a:cubicBezTo>
                  <a:pt x="4247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-18568" y="-306700"/>
            <a:ext cx="760849" cy="758117"/>
          </a:xfrm>
          <a:custGeom>
            <a:avLst/>
            <a:gdLst/>
            <a:ahLst/>
            <a:cxnLst/>
            <a:rect l="l" t="t" r="r" b="b"/>
            <a:pathLst>
              <a:path w="9189" h="9156" extrusionOk="0">
                <a:moveTo>
                  <a:pt x="6580" y="0"/>
                </a:moveTo>
                <a:cubicBezTo>
                  <a:pt x="6268" y="0"/>
                  <a:pt x="5961" y="129"/>
                  <a:pt x="5743" y="375"/>
                </a:cubicBezTo>
                <a:cubicBezTo>
                  <a:pt x="5360" y="758"/>
                  <a:pt x="5309" y="1370"/>
                  <a:pt x="5615" y="1804"/>
                </a:cubicBezTo>
                <a:lnTo>
                  <a:pt x="1889" y="5735"/>
                </a:lnTo>
                <a:cubicBezTo>
                  <a:pt x="1697" y="5614"/>
                  <a:pt x="1490" y="5557"/>
                  <a:pt x="1286" y="5557"/>
                </a:cubicBezTo>
                <a:cubicBezTo>
                  <a:pt x="972" y="5557"/>
                  <a:pt x="666" y="5692"/>
                  <a:pt x="434" y="5939"/>
                </a:cubicBezTo>
                <a:cubicBezTo>
                  <a:pt x="0" y="6373"/>
                  <a:pt x="0" y="7087"/>
                  <a:pt x="434" y="7521"/>
                </a:cubicBezTo>
                <a:cubicBezTo>
                  <a:pt x="653" y="7707"/>
                  <a:pt x="917" y="7803"/>
                  <a:pt x="1188" y="7803"/>
                </a:cubicBezTo>
                <a:cubicBezTo>
                  <a:pt x="1328" y="7803"/>
                  <a:pt x="1469" y="7778"/>
                  <a:pt x="1608" y="7726"/>
                </a:cubicBezTo>
                <a:lnTo>
                  <a:pt x="1608" y="7726"/>
                </a:lnTo>
                <a:cubicBezTo>
                  <a:pt x="1455" y="8108"/>
                  <a:pt x="1557" y="8568"/>
                  <a:pt x="1863" y="8849"/>
                </a:cubicBezTo>
                <a:cubicBezTo>
                  <a:pt x="2080" y="9053"/>
                  <a:pt x="2354" y="9156"/>
                  <a:pt x="2626" y="9156"/>
                </a:cubicBezTo>
                <a:cubicBezTo>
                  <a:pt x="2929" y="9156"/>
                  <a:pt x="3230" y="9028"/>
                  <a:pt x="3446" y="8772"/>
                </a:cubicBezTo>
                <a:cubicBezTo>
                  <a:pt x="3828" y="8389"/>
                  <a:pt x="3879" y="7802"/>
                  <a:pt x="3573" y="7343"/>
                </a:cubicBezTo>
                <a:lnTo>
                  <a:pt x="7300" y="3438"/>
                </a:lnTo>
                <a:cubicBezTo>
                  <a:pt x="7483" y="3550"/>
                  <a:pt x="7690" y="3605"/>
                  <a:pt x="7896" y="3605"/>
                </a:cubicBezTo>
                <a:cubicBezTo>
                  <a:pt x="8207" y="3605"/>
                  <a:pt x="8514" y="3479"/>
                  <a:pt x="8729" y="3234"/>
                </a:cubicBezTo>
                <a:cubicBezTo>
                  <a:pt x="9188" y="2800"/>
                  <a:pt x="9188" y="2085"/>
                  <a:pt x="8729" y="1626"/>
                </a:cubicBezTo>
                <a:cubicBezTo>
                  <a:pt x="8527" y="1440"/>
                  <a:pt x="8269" y="1344"/>
                  <a:pt x="7999" y="1344"/>
                </a:cubicBezTo>
                <a:cubicBezTo>
                  <a:pt x="7861" y="1344"/>
                  <a:pt x="7719" y="1369"/>
                  <a:pt x="7580" y="1422"/>
                </a:cubicBezTo>
                <a:cubicBezTo>
                  <a:pt x="7733" y="1039"/>
                  <a:pt x="7631" y="605"/>
                  <a:pt x="7351" y="299"/>
                </a:cubicBezTo>
                <a:cubicBezTo>
                  <a:pt x="7125" y="97"/>
                  <a:pt x="6851" y="0"/>
                  <a:pt x="6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8" y="2909292"/>
            <a:ext cx="221987" cy="490342"/>
          </a:xfrm>
          <a:custGeom>
            <a:avLst/>
            <a:gdLst/>
            <a:ahLst/>
            <a:cxnLst/>
            <a:rect l="l" t="t" r="r" b="b"/>
            <a:pathLst>
              <a:path w="2681" h="5922" extrusionOk="0">
                <a:moveTo>
                  <a:pt x="1" y="0"/>
                </a:moveTo>
                <a:lnTo>
                  <a:pt x="1" y="5921"/>
                </a:lnTo>
                <a:lnTo>
                  <a:pt x="26" y="5921"/>
                </a:lnTo>
                <a:cubicBezTo>
                  <a:pt x="409" y="5743"/>
                  <a:pt x="690" y="5385"/>
                  <a:pt x="690" y="4952"/>
                </a:cubicBezTo>
                <a:cubicBezTo>
                  <a:pt x="894" y="5156"/>
                  <a:pt x="1166" y="5258"/>
                  <a:pt x="1438" y="5258"/>
                </a:cubicBezTo>
                <a:cubicBezTo>
                  <a:pt x="1575" y="5258"/>
                  <a:pt x="1711" y="5232"/>
                  <a:pt x="1838" y="5181"/>
                </a:cubicBezTo>
                <a:cubicBezTo>
                  <a:pt x="2425" y="4952"/>
                  <a:pt x="2680" y="4288"/>
                  <a:pt x="2425" y="3726"/>
                </a:cubicBezTo>
                <a:cubicBezTo>
                  <a:pt x="2247" y="3282"/>
                  <a:pt x="1837" y="2992"/>
                  <a:pt x="1380" y="2992"/>
                </a:cubicBezTo>
                <a:cubicBezTo>
                  <a:pt x="1313" y="2992"/>
                  <a:pt x="1244" y="2999"/>
                  <a:pt x="1175" y="3012"/>
                </a:cubicBez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0" y="1043404"/>
            <a:ext cx="329710" cy="347180"/>
          </a:xfrm>
          <a:custGeom>
            <a:avLst/>
            <a:gdLst/>
            <a:ahLst/>
            <a:cxnLst/>
            <a:rect l="l" t="t" r="r" b="b"/>
            <a:pathLst>
              <a:path w="3982" h="4193" extrusionOk="0">
                <a:moveTo>
                  <a:pt x="2009" y="0"/>
                </a:moveTo>
                <a:cubicBezTo>
                  <a:pt x="1865" y="0"/>
                  <a:pt x="1721" y="27"/>
                  <a:pt x="1582" y="84"/>
                </a:cubicBezTo>
                <a:cubicBezTo>
                  <a:pt x="1072" y="288"/>
                  <a:pt x="766" y="798"/>
                  <a:pt x="868" y="1334"/>
                </a:cubicBezTo>
                <a:lnTo>
                  <a:pt x="0" y="1666"/>
                </a:lnTo>
                <a:lnTo>
                  <a:pt x="26" y="4193"/>
                </a:lnTo>
                <a:lnTo>
                  <a:pt x="1736" y="3529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3"/>
                  <a:pt x="3982" y="3070"/>
                  <a:pt x="3777" y="2508"/>
                </a:cubicBezTo>
                <a:cubicBezTo>
                  <a:pt x="3599" y="2100"/>
                  <a:pt x="3241" y="1845"/>
                  <a:pt x="2808" y="1819"/>
                </a:cubicBezTo>
                <a:cubicBezTo>
                  <a:pt x="3114" y="1539"/>
                  <a:pt x="3216" y="1079"/>
                  <a:pt x="3063" y="696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2094749" y="-308032"/>
            <a:ext cx="868241" cy="565027"/>
          </a:xfrm>
          <a:custGeom>
            <a:avLst/>
            <a:gdLst/>
            <a:ahLst/>
            <a:cxnLst/>
            <a:rect l="l" t="t" r="r" b="b"/>
            <a:pathLst>
              <a:path w="10486" h="6824" extrusionOk="0">
                <a:moveTo>
                  <a:pt x="8443" y="0"/>
                </a:moveTo>
                <a:cubicBezTo>
                  <a:pt x="8299" y="0"/>
                  <a:pt x="8154" y="27"/>
                  <a:pt x="8014" y="84"/>
                </a:cubicBezTo>
                <a:cubicBezTo>
                  <a:pt x="7504" y="288"/>
                  <a:pt x="7197" y="799"/>
                  <a:pt x="7300" y="1335"/>
                </a:cubicBezTo>
                <a:lnTo>
                  <a:pt x="6457" y="1667"/>
                </a:lnTo>
                <a:lnTo>
                  <a:pt x="2272" y="3326"/>
                </a:lnTo>
                <a:cubicBezTo>
                  <a:pt x="2118" y="3096"/>
                  <a:pt x="1914" y="2943"/>
                  <a:pt x="1659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8" y="2813"/>
                  <a:pt x="1150" y="2821"/>
                  <a:pt x="1072" y="2841"/>
                </a:cubicBezTo>
                <a:cubicBezTo>
                  <a:pt x="1021" y="2841"/>
                  <a:pt x="944" y="2866"/>
                  <a:pt x="868" y="2892"/>
                </a:cubicBezTo>
                <a:cubicBezTo>
                  <a:pt x="306" y="3121"/>
                  <a:pt x="0" y="3759"/>
                  <a:pt x="204" y="4321"/>
                </a:cubicBezTo>
                <a:cubicBezTo>
                  <a:pt x="281" y="4525"/>
                  <a:pt x="434" y="4704"/>
                  <a:pt x="587" y="4806"/>
                </a:cubicBezTo>
                <a:cubicBezTo>
                  <a:pt x="766" y="4933"/>
                  <a:pt x="970" y="4985"/>
                  <a:pt x="1174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0" y="5291"/>
                  <a:pt x="944" y="5342"/>
                  <a:pt x="919" y="5393"/>
                </a:cubicBezTo>
                <a:cubicBezTo>
                  <a:pt x="766" y="5852"/>
                  <a:pt x="919" y="6388"/>
                  <a:pt x="1353" y="6643"/>
                </a:cubicBezTo>
                <a:cubicBezTo>
                  <a:pt x="1536" y="6765"/>
                  <a:pt x="1755" y="6824"/>
                  <a:pt x="1972" y="6824"/>
                </a:cubicBezTo>
                <a:cubicBezTo>
                  <a:pt x="2119" y="6824"/>
                  <a:pt x="2265" y="6797"/>
                  <a:pt x="2399" y="6746"/>
                </a:cubicBezTo>
                <a:cubicBezTo>
                  <a:pt x="2910" y="6541"/>
                  <a:pt x="3216" y="6031"/>
                  <a:pt x="3114" y="5495"/>
                </a:cubicBezTo>
                <a:lnTo>
                  <a:pt x="6457" y="4168"/>
                </a:lnTo>
                <a:lnTo>
                  <a:pt x="8167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2" y="4011"/>
                  <a:pt x="10485" y="3347"/>
                  <a:pt x="10209" y="2483"/>
                </a:cubicBezTo>
                <a:lnTo>
                  <a:pt x="10209" y="2483"/>
                </a:lnTo>
                <a:lnTo>
                  <a:pt x="10209" y="2509"/>
                </a:lnTo>
                <a:cubicBezTo>
                  <a:pt x="10030" y="2100"/>
                  <a:pt x="9673" y="1845"/>
                  <a:pt x="9239" y="1820"/>
                </a:cubicBezTo>
                <a:cubicBezTo>
                  <a:pt x="9546" y="1513"/>
                  <a:pt x="9648" y="1080"/>
                  <a:pt x="9494" y="671"/>
                </a:cubicBezTo>
                <a:cubicBezTo>
                  <a:pt x="9303" y="249"/>
                  <a:pt x="8880" y="0"/>
                  <a:pt x="8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-393706" y="3965822"/>
            <a:ext cx="787428" cy="758117"/>
          </a:xfrm>
          <a:custGeom>
            <a:avLst/>
            <a:gdLst/>
            <a:ahLst/>
            <a:cxnLst/>
            <a:rect l="l" t="t" r="r" b="b"/>
            <a:pathLst>
              <a:path w="9510" h="9156" extrusionOk="0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3"/>
                </a:cubicBezTo>
                <a:lnTo>
                  <a:pt x="1889" y="5718"/>
                </a:lnTo>
                <a:cubicBezTo>
                  <a:pt x="1697" y="5597"/>
                  <a:pt x="1490" y="5540"/>
                  <a:pt x="1286" y="5540"/>
                </a:cubicBezTo>
                <a:cubicBezTo>
                  <a:pt x="972" y="5540"/>
                  <a:pt x="666" y="5675"/>
                  <a:pt x="434" y="5922"/>
                </a:cubicBezTo>
                <a:cubicBezTo>
                  <a:pt x="0" y="6356"/>
                  <a:pt x="0" y="7071"/>
                  <a:pt x="434" y="7505"/>
                </a:cubicBezTo>
                <a:cubicBezTo>
                  <a:pt x="653" y="7690"/>
                  <a:pt x="917" y="7798"/>
                  <a:pt x="1189" y="7798"/>
                </a:cubicBezTo>
                <a:cubicBezTo>
                  <a:pt x="1328" y="7798"/>
                  <a:pt x="1470" y="7770"/>
                  <a:pt x="1608" y="7709"/>
                </a:cubicBezTo>
                <a:lnTo>
                  <a:pt x="1608" y="7709"/>
                </a:lnTo>
                <a:cubicBezTo>
                  <a:pt x="1455" y="8117"/>
                  <a:pt x="1557" y="8551"/>
                  <a:pt x="1863" y="8857"/>
                </a:cubicBezTo>
                <a:cubicBezTo>
                  <a:pt x="2077" y="9059"/>
                  <a:pt x="2345" y="9156"/>
                  <a:pt x="2612" y="9156"/>
                </a:cubicBezTo>
                <a:cubicBezTo>
                  <a:pt x="2920" y="9156"/>
                  <a:pt x="3227" y="9027"/>
                  <a:pt x="3446" y="8781"/>
                </a:cubicBezTo>
                <a:cubicBezTo>
                  <a:pt x="3828" y="8398"/>
                  <a:pt x="3879" y="7786"/>
                  <a:pt x="3573" y="7352"/>
                </a:cubicBezTo>
                <a:lnTo>
                  <a:pt x="7325" y="3421"/>
                </a:lnTo>
                <a:cubicBezTo>
                  <a:pt x="7530" y="3544"/>
                  <a:pt x="7737" y="3598"/>
                  <a:pt x="7933" y="3598"/>
                </a:cubicBezTo>
                <a:cubicBezTo>
                  <a:pt x="8834" y="3598"/>
                  <a:pt x="9509" y="2457"/>
                  <a:pt x="8754" y="1660"/>
                </a:cubicBezTo>
                <a:cubicBezTo>
                  <a:pt x="8550" y="1456"/>
                  <a:pt x="8278" y="1354"/>
                  <a:pt x="8006" y="1354"/>
                </a:cubicBezTo>
                <a:cubicBezTo>
                  <a:pt x="7870" y="1354"/>
                  <a:pt x="7733" y="1379"/>
                  <a:pt x="7606" y="1430"/>
                </a:cubicBezTo>
                <a:cubicBezTo>
                  <a:pt x="7759" y="1048"/>
                  <a:pt x="7657" y="588"/>
                  <a:pt x="7351" y="307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409265" y="4565783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5" y="1"/>
                </a:moveTo>
                <a:cubicBezTo>
                  <a:pt x="3234" y="1"/>
                  <a:pt x="3102" y="25"/>
                  <a:pt x="2975" y="77"/>
                </a:cubicBezTo>
                <a:cubicBezTo>
                  <a:pt x="2566" y="231"/>
                  <a:pt x="2311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7" y="792"/>
                </a:cubicBez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69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1" y="9112"/>
                </a:cubicBezTo>
                <a:cubicBezTo>
                  <a:pt x="5711" y="9305"/>
                  <a:pt x="5993" y="9413"/>
                  <a:pt x="6273" y="9413"/>
                </a:cubicBezTo>
                <a:cubicBezTo>
                  <a:pt x="6401" y="9413"/>
                  <a:pt x="6529" y="9390"/>
                  <a:pt x="6650" y="9342"/>
                </a:cubicBezTo>
                <a:cubicBezTo>
                  <a:pt x="7811" y="8810"/>
                  <a:pt x="7390" y="7131"/>
                  <a:pt x="6213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30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 rot="1307256">
            <a:off x="2020286" y="4814376"/>
            <a:ext cx="862276" cy="563121"/>
          </a:xfrm>
          <a:custGeom>
            <a:avLst/>
            <a:gdLst/>
            <a:ahLst/>
            <a:cxnLst/>
            <a:rect l="l" t="t" r="r" b="b"/>
            <a:pathLst>
              <a:path w="10414" h="6801" extrusionOk="0">
                <a:moveTo>
                  <a:pt x="1975" y="0"/>
                </a:moveTo>
                <a:cubicBezTo>
                  <a:pt x="1522" y="0"/>
                  <a:pt x="1094" y="265"/>
                  <a:pt x="919" y="693"/>
                </a:cubicBezTo>
                <a:cubicBezTo>
                  <a:pt x="766" y="1101"/>
                  <a:pt x="868" y="1535"/>
                  <a:pt x="1175" y="1841"/>
                </a:cubicBezTo>
                <a:cubicBezTo>
                  <a:pt x="741" y="1867"/>
                  <a:pt x="358" y="2122"/>
                  <a:pt x="205" y="2531"/>
                </a:cubicBezTo>
                <a:cubicBezTo>
                  <a:pt x="1" y="3092"/>
                  <a:pt x="307" y="3756"/>
                  <a:pt x="894" y="3960"/>
                </a:cubicBezTo>
                <a:cubicBezTo>
                  <a:pt x="1028" y="4016"/>
                  <a:pt x="1170" y="4044"/>
                  <a:pt x="1312" y="4044"/>
                </a:cubicBezTo>
                <a:cubicBezTo>
                  <a:pt x="1682" y="4044"/>
                  <a:pt x="2051" y="3858"/>
                  <a:pt x="2272" y="3526"/>
                </a:cubicBezTo>
                <a:lnTo>
                  <a:pt x="7326" y="5466"/>
                </a:lnTo>
                <a:cubicBezTo>
                  <a:pt x="7223" y="6002"/>
                  <a:pt x="7530" y="6538"/>
                  <a:pt x="8040" y="6716"/>
                </a:cubicBezTo>
                <a:cubicBezTo>
                  <a:pt x="8179" y="6773"/>
                  <a:pt x="8323" y="6800"/>
                  <a:pt x="8466" y="6800"/>
                </a:cubicBezTo>
                <a:cubicBezTo>
                  <a:pt x="8902" y="6800"/>
                  <a:pt x="9322" y="6546"/>
                  <a:pt x="9495" y="6104"/>
                </a:cubicBezTo>
                <a:cubicBezTo>
                  <a:pt x="9648" y="5721"/>
                  <a:pt x="9546" y="5261"/>
                  <a:pt x="9265" y="4981"/>
                </a:cubicBezTo>
                <a:cubicBezTo>
                  <a:pt x="9674" y="4955"/>
                  <a:pt x="10056" y="4674"/>
                  <a:pt x="10210" y="4292"/>
                </a:cubicBezTo>
                <a:cubicBezTo>
                  <a:pt x="10414" y="3705"/>
                  <a:pt x="10107" y="3067"/>
                  <a:pt x="9546" y="2862"/>
                </a:cubicBezTo>
                <a:cubicBezTo>
                  <a:pt x="9405" y="2806"/>
                  <a:pt x="9259" y="2779"/>
                  <a:pt x="9117" y="2779"/>
                </a:cubicBezTo>
                <a:cubicBezTo>
                  <a:pt x="8746" y="2779"/>
                  <a:pt x="8396" y="2964"/>
                  <a:pt x="8193" y="3296"/>
                </a:cubicBezTo>
                <a:lnTo>
                  <a:pt x="3114" y="1331"/>
                </a:lnTo>
                <a:cubicBezTo>
                  <a:pt x="3216" y="795"/>
                  <a:pt x="2910" y="285"/>
                  <a:pt x="2400" y="80"/>
                </a:cubicBezTo>
                <a:cubicBezTo>
                  <a:pt x="2260" y="26"/>
                  <a:pt x="2116" y="0"/>
                  <a:pt x="19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3667375" y="5030238"/>
            <a:ext cx="329710" cy="347263"/>
          </a:xfrm>
          <a:custGeom>
            <a:avLst/>
            <a:gdLst/>
            <a:ahLst/>
            <a:cxnLst/>
            <a:rect l="l" t="t" r="r" b="b"/>
            <a:pathLst>
              <a:path w="3982" h="4194" extrusionOk="0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7743600" y="5030238"/>
            <a:ext cx="329710" cy="347263"/>
          </a:xfrm>
          <a:custGeom>
            <a:avLst/>
            <a:gdLst/>
            <a:ahLst/>
            <a:cxnLst/>
            <a:rect l="l" t="t" r="r" b="b"/>
            <a:pathLst>
              <a:path w="3982" h="4194" extrusionOk="0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-649390" y="2084136"/>
            <a:ext cx="862279" cy="487609"/>
          </a:xfrm>
          <a:custGeom>
            <a:avLst/>
            <a:gdLst/>
            <a:ahLst/>
            <a:cxnLst/>
            <a:rect l="l" t="t" r="r" b="b"/>
            <a:pathLst>
              <a:path w="10414" h="5889" extrusionOk="0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3">
  <p:cSld name="CUSTOM_24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/>
          <p:nvPr/>
        </p:nvSpPr>
        <p:spPr>
          <a:xfrm rot="-9900003" flipH="1">
            <a:off x="6507653" y="1865612"/>
            <a:ext cx="1816298" cy="667464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"/>
          <p:cNvSpPr/>
          <p:nvPr/>
        </p:nvSpPr>
        <p:spPr>
          <a:xfrm rot="10800000">
            <a:off x="3601190" y="1865625"/>
            <a:ext cx="1816315" cy="667454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9"/>
          <p:cNvSpPr/>
          <p:nvPr/>
        </p:nvSpPr>
        <p:spPr>
          <a:xfrm rot="-899997">
            <a:off x="989879" y="1839978"/>
            <a:ext cx="1816298" cy="667464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9"/>
          <p:cNvSpPr txBox="1">
            <a:spLocks noGrp="1"/>
          </p:cNvSpPr>
          <p:nvPr>
            <p:ph type="subTitle" idx="1"/>
          </p:nvPr>
        </p:nvSpPr>
        <p:spPr>
          <a:xfrm>
            <a:off x="6176600" y="3342875"/>
            <a:ext cx="22563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 b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329" name="Google Shape;329;p29"/>
          <p:cNvSpPr txBox="1">
            <a:spLocks noGrp="1"/>
          </p:cNvSpPr>
          <p:nvPr>
            <p:ph type="title" hasCustomPrompt="1"/>
          </p:nvPr>
        </p:nvSpPr>
        <p:spPr>
          <a:xfrm>
            <a:off x="1064550" y="2038351"/>
            <a:ext cx="15498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0" name="Google Shape;330;p29"/>
          <p:cNvSpPr txBox="1">
            <a:spLocks noGrp="1"/>
          </p:cNvSpPr>
          <p:nvPr>
            <p:ph type="title" idx="2" hasCustomPrompt="1"/>
          </p:nvPr>
        </p:nvSpPr>
        <p:spPr>
          <a:xfrm>
            <a:off x="3797207" y="2048646"/>
            <a:ext cx="15498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1" name="Google Shape;331;p29"/>
          <p:cNvSpPr txBox="1">
            <a:spLocks noGrp="1"/>
          </p:cNvSpPr>
          <p:nvPr>
            <p:ph type="title" idx="3" hasCustomPrompt="1"/>
          </p:nvPr>
        </p:nvSpPr>
        <p:spPr>
          <a:xfrm>
            <a:off x="6529848" y="2048646"/>
            <a:ext cx="15498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29"/>
          <p:cNvSpPr txBox="1">
            <a:spLocks noGrp="1"/>
          </p:cNvSpPr>
          <p:nvPr>
            <p:ph type="subTitle" idx="4"/>
          </p:nvPr>
        </p:nvSpPr>
        <p:spPr>
          <a:xfrm>
            <a:off x="711300" y="2994703"/>
            <a:ext cx="22563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333" name="Google Shape;333;p29"/>
          <p:cNvSpPr txBox="1">
            <a:spLocks noGrp="1"/>
          </p:cNvSpPr>
          <p:nvPr>
            <p:ph type="subTitle" idx="5"/>
          </p:nvPr>
        </p:nvSpPr>
        <p:spPr>
          <a:xfrm>
            <a:off x="3383700" y="2994703"/>
            <a:ext cx="22563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334" name="Google Shape;334;p29"/>
          <p:cNvSpPr txBox="1">
            <a:spLocks noGrp="1"/>
          </p:cNvSpPr>
          <p:nvPr>
            <p:ph type="subTitle" idx="6"/>
          </p:nvPr>
        </p:nvSpPr>
        <p:spPr>
          <a:xfrm>
            <a:off x="711300" y="3342876"/>
            <a:ext cx="22563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 b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335" name="Google Shape;335;p29"/>
          <p:cNvSpPr txBox="1">
            <a:spLocks noGrp="1"/>
          </p:cNvSpPr>
          <p:nvPr>
            <p:ph type="subTitle" idx="7"/>
          </p:nvPr>
        </p:nvSpPr>
        <p:spPr>
          <a:xfrm>
            <a:off x="3383700" y="3342876"/>
            <a:ext cx="22563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 b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336" name="Google Shape;336;p29"/>
          <p:cNvSpPr txBox="1">
            <a:spLocks noGrp="1"/>
          </p:cNvSpPr>
          <p:nvPr>
            <p:ph type="subTitle" idx="8"/>
          </p:nvPr>
        </p:nvSpPr>
        <p:spPr>
          <a:xfrm>
            <a:off x="6176601" y="2994703"/>
            <a:ext cx="22563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337" name="Google Shape;337;p29"/>
          <p:cNvSpPr txBox="1">
            <a:spLocks noGrp="1"/>
          </p:cNvSpPr>
          <p:nvPr>
            <p:ph type="title" idx="9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1">
  <p:cSld name="CUSTOM_25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0"/>
          <p:cNvSpPr txBox="1">
            <a:spLocks noGrp="1"/>
          </p:cNvSpPr>
          <p:nvPr>
            <p:ph type="subTitle" idx="1"/>
          </p:nvPr>
        </p:nvSpPr>
        <p:spPr>
          <a:xfrm>
            <a:off x="2525425" y="1206800"/>
            <a:ext cx="4093200" cy="10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99025" y="437215"/>
            <a:ext cx="79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599025" y="1293925"/>
            <a:ext cx="7946100" cy="28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7017459" y="3274417"/>
            <a:ext cx="2167389" cy="2063190"/>
            <a:chOff x="7017459" y="3298536"/>
            <a:chExt cx="2167389" cy="2063190"/>
          </a:xfrm>
        </p:grpSpPr>
        <p:sp>
          <p:nvSpPr>
            <p:cNvPr id="21" name="Google Shape;21;p4"/>
            <p:cNvSpPr/>
            <p:nvPr/>
          </p:nvSpPr>
          <p:spPr>
            <a:xfrm>
              <a:off x="9007763" y="37396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8962274" y="3298536"/>
              <a:ext cx="209494" cy="167112"/>
            </a:xfrm>
            <a:custGeom>
              <a:avLst/>
              <a:gdLst/>
              <a:ahLst/>
              <a:cxnLst/>
              <a:rect l="l" t="t" r="r" b="b"/>
              <a:pathLst>
                <a:path w="6505" h="5189" extrusionOk="0">
                  <a:moveTo>
                    <a:pt x="6504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3"/>
                    <a:pt x="1247" y="3369"/>
                  </a:cubicBezTo>
                  <a:cubicBezTo>
                    <a:pt x="940" y="3650"/>
                    <a:pt x="864" y="4109"/>
                    <a:pt x="991" y="4492"/>
                  </a:cubicBezTo>
                  <a:cubicBezTo>
                    <a:pt x="1184" y="4934"/>
                    <a:pt x="1608" y="5188"/>
                    <a:pt x="2046" y="5188"/>
                  </a:cubicBezTo>
                  <a:cubicBezTo>
                    <a:pt x="2189" y="5188"/>
                    <a:pt x="2333" y="5161"/>
                    <a:pt x="2472" y="5104"/>
                  </a:cubicBezTo>
                  <a:cubicBezTo>
                    <a:pt x="2982" y="4900"/>
                    <a:pt x="3288" y="4364"/>
                    <a:pt x="3186" y="3854"/>
                  </a:cubicBezTo>
                  <a:lnTo>
                    <a:pt x="6504" y="2527"/>
                  </a:lnTo>
                  <a:lnTo>
                    <a:pt x="65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2700000">
              <a:off x="8627926" y="3465662"/>
              <a:ext cx="251555" cy="326013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8" y="695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295"/>
                    <a:pt x="3179" y="8882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501" y="9520"/>
                    <a:pt x="5501" y="9087"/>
                  </a:cubicBezTo>
                  <a:cubicBezTo>
                    <a:pt x="5714" y="9299"/>
                    <a:pt x="6000" y="9401"/>
                    <a:pt x="6283" y="9401"/>
                  </a:cubicBezTo>
                  <a:cubicBezTo>
                    <a:pt x="6408" y="9401"/>
                    <a:pt x="6533" y="9381"/>
                    <a:pt x="6650" y="9342"/>
                  </a:cubicBezTo>
                  <a:cubicBezTo>
                    <a:pt x="7810" y="8786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432709" y="3866141"/>
              <a:ext cx="335383" cy="218382"/>
            </a:xfrm>
            <a:custGeom>
              <a:avLst/>
              <a:gdLst/>
              <a:ahLst/>
              <a:cxnLst/>
              <a:rect l="l" t="t" r="r" b="b"/>
              <a:pathLst>
                <a:path w="10414" h="6781" extrusionOk="0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0"/>
                    <a:pt x="868" y="1524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5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1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46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7968110" y="4153192"/>
              <a:ext cx="335383" cy="220250"/>
            </a:xfrm>
            <a:custGeom>
              <a:avLst/>
              <a:gdLst/>
              <a:ahLst/>
              <a:cxnLst/>
              <a:rect l="l" t="t" r="r" b="b"/>
              <a:pathLst>
                <a:path w="10414" h="6839" extrusionOk="0">
                  <a:moveTo>
                    <a:pt x="8468" y="1"/>
                  </a:moveTo>
                  <a:cubicBezTo>
                    <a:pt x="7821" y="1"/>
                    <a:pt x="7175" y="527"/>
                    <a:pt x="7300" y="1343"/>
                  </a:cubicBezTo>
                  <a:lnTo>
                    <a:pt x="2272" y="3334"/>
                  </a:lnTo>
                  <a:cubicBezTo>
                    <a:pt x="2051" y="3002"/>
                    <a:pt x="1682" y="2816"/>
                    <a:pt x="1312" y="2816"/>
                  </a:cubicBezTo>
                  <a:cubicBezTo>
                    <a:pt x="1170" y="2816"/>
                    <a:pt x="1028" y="2844"/>
                    <a:pt x="894" y="2900"/>
                  </a:cubicBezTo>
                  <a:cubicBezTo>
                    <a:pt x="307" y="3104"/>
                    <a:pt x="1" y="3768"/>
                    <a:pt x="230" y="4329"/>
                  </a:cubicBezTo>
                  <a:cubicBezTo>
                    <a:pt x="384" y="4738"/>
                    <a:pt x="741" y="4993"/>
                    <a:pt x="1175" y="5019"/>
                  </a:cubicBezTo>
                  <a:cubicBezTo>
                    <a:pt x="868" y="5325"/>
                    <a:pt x="792" y="5759"/>
                    <a:pt x="945" y="6167"/>
                  </a:cubicBezTo>
                  <a:cubicBezTo>
                    <a:pt x="1118" y="6589"/>
                    <a:pt x="1536" y="6838"/>
                    <a:pt x="1971" y="6838"/>
                  </a:cubicBezTo>
                  <a:cubicBezTo>
                    <a:pt x="2115" y="6838"/>
                    <a:pt x="2260" y="6811"/>
                    <a:pt x="2400" y="6754"/>
                  </a:cubicBezTo>
                  <a:cubicBezTo>
                    <a:pt x="2910" y="6550"/>
                    <a:pt x="3217" y="6039"/>
                    <a:pt x="3114" y="5503"/>
                  </a:cubicBezTo>
                  <a:lnTo>
                    <a:pt x="8168" y="3513"/>
                  </a:lnTo>
                  <a:cubicBezTo>
                    <a:pt x="8367" y="3838"/>
                    <a:pt x="8719" y="4010"/>
                    <a:pt x="9089" y="4010"/>
                  </a:cubicBezTo>
                  <a:cubicBezTo>
                    <a:pt x="9242" y="4010"/>
                    <a:pt x="9397" y="3981"/>
                    <a:pt x="9546" y="3921"/>
                  </a:cubicBezTo>
                  <a:cubicBezTo>
                    <a:pt x="10108" y="3717"/>
                    <a:pt x="10414" y="3079"/>
                    <a:pt x="10210" y="2492"/>
                  </a:cubicBezTo>
                  <a:cubicBezTo>
                    <a:pt x="10057" y="2109"/>
                    <a:pt x="9674" y="1828"/>
                    <a:pt x="9240" y="1828"/>
                  </a:cubicBezTo>
                  <a:cubicBezTo>
                    <a:pt x="9546" y="1522"/>
                    <a:pt x="9648" y="1063"/>
                    <a:pt x="9495" y="680"/>
                  </a:cubicBezTo>
                  <a:cubicBezTo>
                    <a:pt x="9279" y="208"/>
                    <a:pt x="8873" y="1"/>
                    <a:pt x="8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7526022" y="4453859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742765" y="4576343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7909495" y="4614559"/>
              <a:ext cx="251521" cy="326011"/>
            </a:xfrm>
            <a:custGeom>
              <a:avLst/>
              <a:gdLst/>
              <a:ahLst/>
              <a:cxnLst/>
              <a:rect l="l" t="t" r="r" b="b"/>
              <a:pathLst>
                <a:path w="7810" h="10123" extrusionOk="0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956" y="696"/>
                    <a:pt x="2430" y="1106"/>
                    <a:pt x="1894" y="1106"/>
                  </a:cubicBezTo>
                  <a:cubicBezTo>
                    <a:pt x="1633" y="1106"/>
                    <a:pt x="1370" y="1009"/>
                    <a:pt x="1161" y="792"/>
                  </a:cubicBezTo>
                  <a:lnTo>
                    <a:pt x="1161" y="792"/>
                  </a:ln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7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4853" y="9425"/>
                    <a:pt x="5361" y="9022"/>
                    <a:pt x="5893" y="9022"/>
                  </a:cubicBezTo>
                  <a:cubicBezTo>
                    <a:pt x="6158" y="9022"/>
                    <a:pt x="6428" y="9122"/>
                    <a:pt x="6649" y="9342"/>
                  </a:cubicBezTo>
                  <a:cubicBezTo>
                    <a:pt x="7810" y="8810"/>
                    <a:pt x="7366" y="7131"/>
                    <a:pt x="6186" y="7131"/>
                  </a:cubicBezTo>
                  <a:cubicBezTo>
                    <a:pt x="6121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627927" y="500680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8247774" y="4614570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847018" y="4221094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8408863" y="42820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2021552">
              <a:off x="7086764" y="4993299"/>
              <a:ext cx="251549" cy="326038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/>
          <p:nvPr/>
        </p:nvSpPr>
        <p:spPr>
          <a:xfrm>
            <a:off x="7476747" y="4862764"/>
            <a:ext cx="296737" cy="295191"/>
          </a:xfrm>
          <a:custGeom>
            <a:avLst/>
            <a:gdLst/>
            <a:ahLst/>
            <a:cxnLst/>
            <a:rect l="l" t="t" r="r" b="b"/>
            <a:pathLst>
              <a:path w="9214" h="9166" extrusionOk="0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4"/>
                </a:cubicBezTo>
                <a:lnTo>
                  <a:pt x="1889" y="5719"/>
                </a:lnTo>
                <a:cubicBezTo>
                  <a:pt x="1706" y="5607"/>
                  <a:pt x="1498" y="5552"/>
                  <a:pt x="1292" y="5552"/>
                </a:cubicBezTo>
                <a:cubicBezTo>
                  <a:pt x="982" y="5552"/>
                  <a:pt x="674" y="5677"/>
                  <a:pt x="459" y="5923"/>
                </a:cubicBezTo>
                <a:cubicBezTo>
                  <a:pt x="0" y="6357"/>
                  <a:pt x="0" y="7071"/>
                  <a:pt x="459" y="7505"/>
                </a:cubicBezTo>
                <a:cubicBezTo>
                  <a:pt x="596" y="7447"/>
                  <a:pt x="733" y="7421"/>
                  <a:pt x="867" y="7421"/>
                </a:cubicBezTo>
                <a:cubicBezTo>
                  <a:pt x="1559" y="7421"/>
                  <a:pt x="2141" y="8130"/>
                  <a:pt x="1863" y="8858"/>
                </a:cubicBezTo>
                <a:cubicBezTo>
                  <a:pt x="2080" y="9063"/>
                  <a:pt x="2354" y="9165"/>
                  <a:pt x="2626" y="9165"/>
                </a:cubicBezTo>
                <a:cubicBezTo>
                  <a:pt x="2929" y="9165"/>
                  <a:pt x="3230" y="9037"/>
                  <a:pt x="3446" y="8781"/>
                </a:cubicBezTo>
                <a:cubicBezTo>
                  <a:pt x="3828" y="8398"/>
                  <a:pt x="3905" y="7811"/>
                  <a:pt x="3599" y="7352"/>
                </a:cubicBezTo>
                <a:lnTo>
                  <a:pt x="7325" y="3447"/>
                </a:lnTo>
                <a:cubicBezTo>
                  <a:pt x="7508" y="3559"/>
                  <a:pt x="7716" y="3614"/>
                  <a:pt x="7921" y="3614"/>
                </a:cubicBezTo>
                <a:cubicBezTo>
                  <a:pt x="8232" y="3614"/>
                  <a:pt x="8539" y="3489"/>
                  <a:pt x="8754" y="3243"/>
                </a:cubicBezTo>
                <a:cubicBezTo>
                  <a:pt x="9214" y="2809"/>
                  <a:pt x="9214" y="2094"/>
                  <a:pt x="8754" y="1661"/>
                </a:cubicBezTo>
                <a:cubicBezTo>
                  <a:pt x="8550" y="1456"/>
                  <a:pt x="8289" y="1354"/>
                  <a:pt x="8017" y="1354"/>
                </a:cubicBezTo>
                <a:cubicBezTo>
                  <a:pt x="7881" y="1354"/>
                  <a:pt x="7742" y="1380"/>
                  <a:pt x="7606" y="1431"/>
                </a:cubicBezTo>
                <a:cubicBezTo>
                  <a:pt x="7759" y="1048"/>
                  <a:pt x="7657" y="589"/>
                  <a:pt x="7351" y="308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3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2624225" y="2285400"/>
            <a:ext cx="38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CUSTOM_27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title" hasCustomPrompt="1"/>
          </p:nvPr>
        </p:nvSpPr>
        <p:spPr>
          <a:xfrm>
            <a:off x="2133600" y="3614578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" name="Google Shape;345;p32"/>
          <p:cNvSpPr txBox="1">
            <a:spLocks noGrp="1"/>
          </p:cNvSpPr>
          <p:nvPr>
            <p:ph type="subTitle" idx="1"/>
          </p:nvPr>
        </p:nvSpPr>
        <p:spPr>
          <a:xfrm>
            <a:off x="3865500" y="3732177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32"/>
          <p:cNvSpPr txBox="1">
            <a:spLocks noGrp="1"/>
          </p:cNvSpPr>
          <p:nvPr>
            <p:ph type="title" idx="2" hasCustomPrompt="1"/>
          </p:nvPr>
        </p:nvSpPr>
        <p:spPr>
          <a:xfrm>
            <a:off x="2133600" y="2654282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32"/>
          <p:cNvSpPr txBox="1">
            <a:spLocks noGrp="1"/>
          </p:cNvSpPr>
          <p:nvPr>
            <p:ph type="subTitle" idx="3"/>
          </p:nvPr>
        </p:nvSpPr>
        <p:spPr>
          <a:xfrm>
            <a:off x="3865503" y="2771882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32"/>
          <p:cNvSpPr txBox="1">
            <a:spLocks noGrp="1"/>
          </p:cNvSpPr>
          <p:nvPr>
            <p:ph type="title" idx="4" hasCustomPrompt="1"/>
          </p:nvPr>
        </p:nvSpPr>
        <p:spPr>
          <a:xfrm>
            <a:off x="2133600" y="1576375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32"/>
          <p:cNvSpPr txBox="1">
            <a:spLocks noGrp="1"/>
          </p:cNvSpPr>
          <p:nvPr>
            <p:ph type="subTitle" idx="5"/>
          </p:nvPr>
        </p:nvSpPr>
        <p:spPr>
          <a:xfrm>
            <a:off x="3865503" y="1693975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32"/>
          <p:cNvSpPr txBox="1">
            <a:spLocks noGrp="1"/>
          </p:cNvSpPr>
          <p:nvPr>
            <p:ph type="title" idx="6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51" name="Google Shape;351;p32"/>
          <p:cNvGrpSpPr/>
          <p:nvPr/>
        </p:nvGrpSpPr>
        <p:grpSpPr>
          <a:xfrm>
            <a:off x="7793374" y="3707376"/>
            <a:ext cx="1378551" cy="1529609"/>
            <a:chOff x="7806297" y="3739684"/>
            <a:chExt cx="1378551" cy="1529609"/>
          </a:xfrm>
        </p:grpSpPr>
        <p:sp>
          <p:nvSpPr>
            <p:cNvPr id="352" name="Google Shape;352;p32"/>
            <p:cNvSpPr/>
            <p:nvPr/>
          </p:nvSpPr>
          <p:spPr>
            <a:xfrm>
              <a:off x="9007763" y="37396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8768615" y="4521093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8647302" y="494325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8247774" y="4614570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8854393" y="4111369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8408863" y="42820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7806297" y="4815684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32"/>
          <p:cNvGrpSpPr/>
          <p:nvPr/>
        </p:nvGrpSpPr>
        <p:grpSpPr>
          <a:xfrm rot="10800000">
            <a:off x="-31728" y="-52953"/>
            <a:ext cx="1378551" cy="1529609"/>
            <a:chOff x="7806297" y="3739684"/>
            <a:chExt cx="1378551" cy="1529609"/>
          </a:xfrm>
        </p:grpSpPr>
        <p:sp>
          <p:nvSpPr>
            <p:cNvPr id="362" name="Google Shape;362;p32"/>
            <p:cNvSpPr/>
            <p:nvPr/>
          </p:nvSpPr>
          <p:spPr>
            <a:xfrm>
              <a:off x="9007763" y="37396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8768615" y="4521093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8647302" y="494325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8247774" y="4614570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8854393" y="4111369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8408863" y="42820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7806297" y="4815684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 1">
  <p:cSld name="CUSTOM_32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subTitle" idx="1"/>
          </p:nvPr>
        </p:nvSpPr>
        <p:spPr>
          <a:xfrm>
            <a:off x="2526363" y="1987251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2"/>
          </p:nvPr>
        </p:nvSpPr>
        <p:spPr>
          <a:xfrm>
            <a:off x="4512263" y="1987251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5" name="Google Shape;375;p33"/>
          <p:cNvSpPr txBox="1">
            <a:spLocks noGrp="1"/>
          </p:cNvSpPr>
          <p:nvPr>
            <p:ph type="subTitle" idx="3"/>
          </p:nvPr>
        </p:nvSpPr>
        <p:spPr>
          <a:xfrm>
            <a:off x="6504213" y="1987251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33"/>
          <p:cNvSpPr txBox="1">
            <a:spLocks noGrp="1"/>
          </p:cNvSpPr>
          <p:nvPr>
            <p:ph type="subTitle" idx="4"/>
          </p:nvPr>
        </p:nvSpPr>
        <p:spPr>
          <a:xfrm>
            <a:off x="1561238" y="3530302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33"/>
          <p:cNvSpPr txBox="1">
            <a:spLocks noGrp="1"/>
          </p:cNvSpPr>
          <p:nvPr>
            <p:ph type="subTitle" idx="5"/>
          </p:nvPr>
        </p:nvSpPr>
        <p:spPr>
          <a:xfrm>
            <a:off x="3547138" y="3530302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33"/>
          <p:cNvSpPr txBox="1">
            <a:spLocks noGrp="1"/>
          </p:cNvSpPr>
          <p:nvPr>
            <p:ph type="subTitle" idx="6"/>
          </p:nvPr>
        </p:nvSpPr>
        <p:spPr>
          <a:xfrm>
            <a:off x="5539088" y="3530302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4461125" y="575"/>
            <a:ext cx="4683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5400000">
            <a:off x="1736869" y="2256150"/>
            <a:ext cx="5184000" cy="6312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2"/>
          </p:nvPr>
        </p:nvSpPr>
        <p:spPr>
          <a:xfrm>
            <a:off x="711300" y="2932426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975925" y="3335803"/>
            <a:ext cx="26202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5283352" y="2932426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5547975" y="3335800"/>
            <a:ext cx="26202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599025" y="434275"/>
            <a:ext cx="397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599025" y="1293925"/>
            <a:ext cx="3972900" cy="26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43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rabicPeriod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/>
          <p:nvPr/>
        </p:nvSpPr>
        <p:spPr>
          <a:xfrm flipH="1">
            <a:off x="-114300" y="4591050"/>
            <a:ext cx="9372600" cy="11049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721550" y="410029"/>
            <a:ext cx="7701000" cy="8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71130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711300" y="2069777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2261825" y="1254100"/>
            <a:ext cx="4620300" cy="23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9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ubTitle" idx="1"/>
          </p:nvPr>
        </p:nvSpPr>
        <p:spPr>
          <a:xfrm>
            <a:off x="1771050" y="3529125"/>
            <a:ext cx="56019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59" name="Google Shape;59;p10"/>
          <p:cNvCxnSpPr/>
          <p:nvPr/>
        </p:nvCxnSpPr>
        <p:spPr>
          <a:xfrm rot="10800000">
            <a:off x="953037" y="-547016"/>
            <a:ext cx="0" cy="36270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10"/>
          <p:cNvSpPr/>
          <p:nvPr/>
        </p:nvSpPr>
        <p:spPr>
          <a:xfrm rot="6704218">
            <a:off x="341506" y="2170414"/>
            <a:ext cx="1219619" cy="802680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10"/>
          <p:cNvCxnSpPr/>
          <p:nvPr/>
        </p:nvCxnSpPr>
        <p:spPr>
          <a:xfrm rot="10800000">
            <a:off x="8194362" y="-547016"/>
            <a:ext cx="0" cy="36270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 rot="6704218">
            <a:off x="7582831" y="2170414"/>
            <a:ext cx="1219619" cy="802680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idesgo Final Pages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381" name="Google Shape;381;p3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0" y="1540045"/>
            <a:ext cx="9144000" cy="2063409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500" dirty="0"/>
              <a:t>요구사항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741225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교육</a:t>
            </a:r>
            <a:r>
              <a:rPr lang="en-US" altLang="ko-KR" sz="1500" dirty="0"/>
              <a:t>_</a:t>
            </a:r>
            <a:r>
              <a:rPr lang="ko-KR" altLang="en-US" sz="1500" dirty="0" err="1"/>
              <a:t>메인페이지</a:t>
            </a:r>
            <a:r>
              <a:rPr lang="ko-KR" altLang="en-US" sz="1500" dirty="0"/>
              <a:t> 내 상세 사이트 목록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662463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7" name="표 976"/>
          <p:cNvGraphicFramePr>
            <a:graphicFrameLocks noGrp="1"/>
          </p:cNvGraphicFramePr>
          <p:nvPr/>
        </p:nvGraphicFramePr>
        <p:xfrm>
          <a:off x="0" y="1318711"/>
          <a:ext cx="9143996" cy="3111318"/>
        </p:xfrm>
        <a:graphic>
          <a:graphicData uri="http://schemas.openxmlformats.org/drawingml/2006/table">
            <a:tbl>
              <a:tblPr firstRow="1" bandRow="1"/>
              <a:tblGrid>
                <a:gridCol w="671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3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126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292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444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목록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981">
                <a:tc rowSpan="1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회사소개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회사소개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회사소개글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회사소개 공지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98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오시는길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위치 표기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 클릭시 위치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8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교육회원가입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교육 신청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신청버튼 클릭시 결제 화면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98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개인레슨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8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6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6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강형욱칼럼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작성된 글 클릭시 해당 글 상세보기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328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계정으로 글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69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교육후기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98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검색기능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498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작성된 글 클릭시 해당 글 상세보기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498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 계정으로 글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498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광고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 항목의 광고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광고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클릭시 각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525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푸터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회사소개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보듬샵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회사 간편 소개글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보듬샵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보듬샵 버튼 클릭시 해당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1359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교육페이지</a:t>
            </a:r>
            <a:r>
              <a:rPr lang="en-US" altLang="ko-KR" sz="1500" dirty="0"/>
              <a:t>_</a:t>
            </a:r>
            <a:r>
              <a:rPr lang="ko-KR" altLang="en-US" sz="1500" dirty="0"/>
              <a:t>헤더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248275" cy="22865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85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5100" y="1252629"/>
            <a:ext cx="7955288" cy="3600162"/>
          </a:xfrm>
          <a:prstGeom prst="rect">
            <a:avLst/>
          </a:prstGeom>
        </p:spPr>
      </p:pic>
      <p:sp>
        <p:nvSpPr>
          <p:cNvPr id="986" name="직사각형 9"/>
          <p:cNvSpPr/>
          <p:nvPr/>
        </p:nvSpPr>
        <p:spPr>
          <a:xfrm>
            <a:off x="5933631" y="1252629"/>
            <a:ext cx="2340597" cy="299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87" name="직선 화살표 연결선 11"/>
          <p:cNvCxnSpPr/>
          <p:nvPr/>
        </p:nvCxnSpPr>
        <p:spPr>
          <a:xfrm rot="16200000" flipV="1">
            <a:off x="7627773" y="644928"/>
            <a:ext cx="316944" cy="21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8" name="직사각형 23"/>
          <p:cNvSpPr/>
          <p:nvPr/>
        </p:nvSpPr>
        <p:spPr>
          <a:xfrm>
            <a:off x="2040070" y="1671266"/>
            <a:ext cx="5063860" cy="3738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9" name="직사각형 24"/>
          <p:cNvSpPr/>
          <p:nvPr/>
        </p:nvSpPr>
        <p:spPr>
          <a:xfrm>
            <a:off x="6495368" y="595513"/>
            <a:ext cx="1942490" cy="5477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solidFill>
                  <a:schemeClr val="tx1"/>
                </a:solidFill>
              </a:rPr>
              <a:t>클릭시 해당 페이지 이동</a:t>
            </a:r>
          </a:p>
        </p:txBody>
      </p:sp>
      <p:sp>
        <p:nvSpPr>
          <p:cNvPr id="990" name="사각형: 둥근 모서리 30"/>
          <p:cNvSpPr/>
          <p:nvPr/>
        </p:nvSpPr>
        <p:spPr>
          <a:xfrm>
            <a:off x="244560" y="1671266"/>
            <a:ext cx="1423742" cy="316721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네비게이션바</a:t>
            </a:r>
          </a:p>
        </p:txBody>
      </p:sp>
      <p:cxnSp>
        <p:nvCxnSpPr>
          <p:cNvPr id="991" name="직선 화살표 연결선 31"/>
          <p:cNvCxnSpPr>
            <a:stCxn id="988" idx="1"/>
            <a:endCxn id="990" idx="3"/>
          </p:cNvCxnSpPr>
          <p:nvPr/>
        </p:nvCxnSpPr>
        <p:spPr>
          <a:xfrm rot="10800000">
            <a:off x="1668302" y="1829626"/>
            <a:ext cx="371768" cy="28575"/>
          </a:xfrm>
          <a:prstGeom prst="straightConnector1">
            <a:avLst/>
          </a:prstGeom>
          <a:ln>
            <a:solidFill>
              <a:schemeClr val="dk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18352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회사 소개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21493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8" name="그림 3"/>
          <p:cNvPicPr>
            <a:picLocks noChangeAspect="1"/>
          </p:cNvPicPr>
          <p:nvPr/>
        </p:nvPicPr>
        <p:blipFill rotWithShape="1">
          <a:blip r:embed="rId3"/>
          <a:srcRect l="3810" t="7100" r="4780"/>
          <a:stretch>
            <a:fillRect/>
          </a:stretch>
        </p:blipFill>
        <p:spPr>
          <a:xfrm>
            <a:off x="1083256" y="1035854"/>
            <a:ext cx="6977487" cy="3868887"/>
          </a:xfrm>
          <a:prstGeom prst="rect">
            <a:avLst/>
          </a:prstGeom>
        </p:spPr>
      </p:pic>
      <p:sp>
        <p:nvSpPr>
          <p:cNvPr id="979" name="직사각형 23"/>
          <p:cNvSpPr/>
          <p:nvPr/>
        </p:nvSpPr>
        <p:spPr>
          <a:xfrm>
            <a:off x="2096744" y="1700355"/>
            <a:ext cx="5313187" cy="32043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1" name="사각형: 둥근 모서리 30"/>
          <p:cNvSpPr/>
          <p:nvPr/>
        </p:nvSpPr>
        <p:spPr>
          <a:xfrm>
            <a:off x="244560" y="1700355"/>
            <a:ext cx="1696618" cy="373871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회사 소개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593103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회사 위치 정보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67213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8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4167" y="1310304"/>
            <a:ext cx="6995666" cy="3350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350483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교육 게시판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414962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83" name="그림 2"/>
          <p:cNvPicPr>
            <a:picLocks noChangeAspect="1"/>
          </p:cNvPicPr>
          <p:nvPr/>
        </p:nvPicPr>
        <p:blipFill rotWithShape="1">
          <a:blip r:embed="rId3"/>
          <a:srcRect l="4360" t="3290" r="5320"/>
          <a:stretch>
            <a:fillRect/>
          </a:stretch>
        </p:blipFill>
        <p:spPr>
          <a:xfrm>
            <a:off x="997361" y="1042402"/>
            <a:ext cx="7149277" cy="3656582"/>
          </a:xfrm>
          <a:prstGeom prst="rect">
            <a:avLst/>
          </a:prstGeom>
        </p:spPr>
      </p:pic>
      <p:sp>
        <p:nvSpPr>
          <p:cNvPr id="985" name="사각형: 둥근 모서리 7"/>
          <p:cNvSpPr/>
          <p:nvPr/>
        </p:nvSpPr>
        <p:spPr>
          <a:xfrm>
            <a:off x="3664549" y="1893946"/>
            <a:ext cx="1750412" cy="395675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6" name="사각형: 둥근 모서리 8"/>
          <p:cNvSpPr/>
          <p:nvPr/>
        </p:nvSpPr>
        <p:spPr>
          <a:xfrm>
            <a:off x="5837055" y="1855096"/>
            <a:ext cx="1026857" cy="315583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게시글 검색</a:t>
            </a:r>
          </a:p>
        </p:txBody>
      </p:sp>
      <p:cxnSp>
        <p:nvCxnSpPr>
          <p:cNvPr id="987" name="직선 화살표 연결선 10"/>
          <p:cNvCxnSpPr>
            <a:stCxn id="985" idx="3"/>
            <a:endCxn id="986" idx="1"/>
          </p:cNvCxnSpPr>
          <p:nvPr/>
        </p:nvCxnSpPr>
        <p:spPr>
          <a:xfrm flipV="1">
            <a:off x="5414962" y="2012888"/>
            <a:ext cx="422093" cy="7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350483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상품 게시판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414962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88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7811" y="1313558"/>
            <a:ext cx="7188378" cy="3528542"/>
          </a:xfrm>
          <a:prstGeom prst="rect">
            <a:avLst/>
          </a:prstGeom>
        </p:spPr>
      </p:pic>
      <p:sp>
        <p:nvSpPr>
          <p:cNvPr id="990" name="사각형: 둥근 모서리 7"/>
          <p:cNvSpPr/>
          <p:nvPr/>
        </p:nvSpPr>
        <p:spPr>
          <a:xfrm>
            <a:off x="5452204" y="2886231"/>
            <a:ext cx="1435315" cy="1154998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1" name="사각형: 둥근 모서리 8"/>
          <p:cNvSpPr/>
          <p:nvPr/>
        </p:nvSpPr>
        <p:spPr>
          <a:xfrm>
            <a:off x="7334317" y="3263316"/>
            <a:ext cx="1096703" cy="400827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결제 페이지 이동</a:t>
            </a:r>
          </a:p>
        </p:txBody>
      </p:sp>
      <p:cxnSp>
        <p:nvCxnSpPr>
          <p:cNvPr id="992" name="직선 화살표 연결선 10"/>
          <p:cNvCxnSpPr>
            <a:stCxn id="990" idx="3"/>
            <a:endCxn id="991" idx="1"/>
          </p:cNvCxnSpPr>
          <p:nvPr/>
        </p:nvCxnSpPr>
        <p:spPr>
          <a:xfrm>
            <a:off x="6887519" y="3463730"/>
            <a:ext cx="446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278776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후기 게시판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472112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8" name="그림 3"/>
          <p:cNvPicPr>
            <a:picLocks noChangeAspect="1"/>
          </p:cNvPicPr>
          <p:nvPr/>
        </p:nvPicPr>
        <p:blipFill rotWithShape="1">
          <a:blip r:embed="rId3"/>
          <a:srcRect l="4400" t="3290" r="5250"/>
          <a:stretch>
            <a:fillRect/>
          </a:stretch>
        </p:blipFill>
        <p:spPr>
          <a:xfrm>
            <a:off x="1252820" y="941554"/>
            <a:ext cx="6638360" cy="3849343"/>
          </a:xfrm>
          <a:prstGeom prst="rect">
            <a:avLst/>
          </a:prstGeom>
        </p:spPr>
      </p:pic>
      <p:sp>
        <p:nvSpPr>
          <p:cNvPr id="979" name="사각형: 둥근 모서리 7"/>
          <p:cNvSpPr/>
          <p:nvPr/>
        </p:nvSpPr>
        <p:spPr>
          <a:xfrm>
            <a:off x="6872039" y="2571750"/>
            <a:ext cx="1681639" cy="51771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후기글 등록 버튼 추가</a:t>
            </a:r>
          </a:p>
        </p:txBody>
      </p:sp>
      <p:sp>
        <p:nvSpPr>
          <p:cNvPr id="983" name="사각형: 둥근 모서리 8"/>
          <p:cNvSpPr/>
          <p:nvPr/>
        </p:nvSpPr>
        <p:spPr>
          <a:xfrm>
            <a:off x="6901295" y="1698520"/>
            <a:ext cx="811563" cy="364476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글쓰기</a:t>
            </a:r>
          </a:p>
        </p:txBody>
      </p:sp>
      <p:cxnSp>
        <p:nvCxnSpPr>
          <p:cNvPr id="985" name="직선 화살표 연결선 10"/>
          <p:cNvCxnSpPr>
            <a:stCxn id="983" idx="2"/>
          </p:cNvCxnSpPr>
          <p:nvPr/>
        </p:nvCxnSpPr>
        <p:spPr>
          <a:xfrm rot="16200000" flipH="1">
            <a:off x="7052700" y="2317373"/>
            <a:ext cx="508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0691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 err="1"/>
              <a:t>푸터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414813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8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2816" y="1867082"/>
            <a:ext cx="7778368" cy="1409336"/>
          </a:xfrm>
          <a:prstGeom prst="rect">
            <a:avLst/>
          </a:prstGeom>
        </p:spPr>
      </p:pic>
      <p:sp>
        <p:nvSpPr>
          <p:cNvPr id="979" name="사각형: 둥근 모서리 7"/>
          <p:cNvSpPr/>
          <p:nvPr/>
        </p:nvSpPr>
        <p:spPr>
          <a:xfrm>
            <a:off x="6650037" y="2221156"/>
            <a:ext cx="1811147" cy="910735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0" name="사각형: 둥근 모서리 8"/>
          <p:cNvSpPr/>
          <p:nvPr/>
        </p:nvSpPr>
        <p:spPr>
          <a:xfrm>
            <a:off x="7083377" y="3345995"/>
            <a:ext cx="1524841" cy="505764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버튼 클릭시</a:t>
            </a:r>
          </a:p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보듬샵 페이지 이동</a:t>
            </a:r>
          </a:p>
        </p:txBody>
      </p:sp>
      <p:cxnSp>
        <p:nvCxnSpPr>
          <p:cNvPr id="981" name="직선 화살표 연결선 10"/>
          <p:cNvCxnSpPr/>
          <p:nvPr/>
        </p:nvCxnSpPr>
        <p:spPr>
          <a:xfrm>
            <a:off x="10243395" y="3429000"/>
            <a:ext cx="0" cy="1698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924550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숍 페이지</a:t>
            </a:r>
            <a:r>
              <a:rPr lang="en-US" altLang="ko-KR" sz="1500" dirty="0"/>
              <a:t>_</a:t>
            </a:r>
            <a:r>
              <a:rPr lang="ko-KR" altLang="en-US" sz="1500" dirty="0"/>
              <a:t>헤더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02443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6" name="표 975"/>
          <p:cNvGraphicFramePr>
            <a:graphicFrameLocks noGrp="1"/>
          </p:cNvGraphicFramePr>
          <p:nvPr/>
        </p:nvGraphicFramePr>
        <p:xfrm>
          <a:off x="0" y="1294109"/>
          <a:ext cx="9143998" cy="2847107"/>
        </p:xfrm>
        <a:graphic>
          <a:graphicData uri="http://schemas.openxmlformats.org/drawingml/2006/table">
            <a:tbl>
              <a:tblPr firstRow="1" bandRow="1"/>
              <a:tblGrid>
                <a:gridCol w="738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5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99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20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9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9187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84"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</a:t>
                      </a:r>
                    </a:p>
                  </a:txBody>
                  <a:tcPr anchor="ctr"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헤더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로그인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로그인 페이지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로그인 버튼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로그인 버튼 클릭시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로그인 페이지로 이동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회원가입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회원가입 페이지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회원가입 버튼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회원가입 버튼 클릭시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회원가입 페이지로 이동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고객센터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고객센터 페이지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고객센터 버튼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고객센터 버튼 클릭시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고객센터 페이지로 이동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주문조회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주문조회 페이지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주문조회 버튼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주문조회 버튼 클릭시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주문조회 페이지로 이동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 페이지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 버튼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</a:t>
                      </a:r>
                      <a:r>
                        <a:rPr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버튼</a:t>
                      </a:r>
                      <a:r>
                        <a:rPr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클릭시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</a:t>
                      </a:r>
                      <a:r>
                        <a:rPr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페이지로</a:t>
                      </a:r>
                      <a:r>
                        <a:rPr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이동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91682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숍 페이지</a:t>
            </a:r>
            <a:r>
              <a:rPr lang="en-US" altLang="ko-KR" sz="1500" dirty="0"/>
              <a:t>_</a:t>
            </a:r>
            <a:r>
              <a:rPr lang="ko-KR" altLang="en-US" sz="1500" dirty="0"/>
              <a:t>헤더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033962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80" name="표 9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732480"/>
              </p:ext>
            </p:extLst>
          </p:nvPr>
        </p:nvGraphicFramePr>
        <p:xfrm>
          <a:off x="0" y="1199263"/>
          <a:ext cx="9143995" cy="3203301"/>
        </p:xfrm>
        <a:graphic>
          <a:graphicData uri="http://schemas.openxmlformats.org/drawingml/2006/table">
            <a:tbl>
              <a:tblPr firstRow="1" bandRow="1"/>
              <a:tblGrid>
                <a:gridCol w="793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13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09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65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2946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758"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헤더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HOME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메인페이지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메인페이지 버튼 클릭시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18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NEW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새 상품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페이지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상품페이지 버튼 클릭시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37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문구 · 도서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도서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도서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도서 버튼 클릭시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도서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75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BODEUM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전체 상품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BODEUM|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보듬버튼 클릭시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전페 상품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275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검색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항목 검색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검색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검색버튼</a:t>
                      </a:r>
                      <a:r>
                        <a:rPr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클릭시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검색</a:t>
                      </a:r>
                      <a:r>
                        <a:rPr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창 및 </a:t>
                      </a: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결과</a:t>
                      </a:r>
                      <a:r>
                        <a:rPr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출력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CONTENTS</a:t>
            </a:r>
          </a:p>
        </p:txBody>
      </p:sp>
      <p:sp>
        <p:nvSpPr>
          <p:cNvPr id="413" name="Google Shape;413;p39"/>
          <p:cNvSpPr txBox="1">
            <a:spLocks noGrp="1"/>
          </p:cNvSpPr>
          <p:nvPr>
            <p:ph type="subTitle" idx="4"/>
          </p:nvPr>
        </p:nvSpPr>
        <p:spPr>
          <a:xfrm>
            <a:off x="3688650" y="3584162"/>
            <a:ext cx="1766700" cy="360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/>
              <a:t>벤치마킹 사이트</a:t>
            </a:r>
          </a:p>
        </p:txBody>
      </p:sp>
      <p:sp>
        <p:nvSpPr>
          <p:cNvPr id="415" name="Google Shape;415;p39"/>
          <p:cNvSpPr txBox="1">
            <a:spLocks noGrp="1"/>
          </p:cNvSpPr>
          <p:nvPr>
            <p:ph type="subTitle" idx="8"/>
          </p:nvPr>
        </p:nvSpPr>
        <p:spPr>
          <a:xfrm>
            <a:off x="5626075" y="3584162"/>
            <a:ext cx="1766700" cy="360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/>
              <a:t>요구사항 분석</a:t>
            </a:r>
          </a:p>
        </p:txBody>
      </p:sp>
      <p:sp>
        <p:nvSpPr>
          <p:cNvPr id="417" name="Google Shape;417;p39"/>
          <p:cNvSpPr txBox="1">
            <a:spLocks noGrp="1"/>
          </p:cNvSpPr>
          <p:nvPr>
            <p:ph type="subTitle" idx="3"/>
          </p:nvPr>
        </p:nvSpPr>
        <p:spPr>
          <a:xfrm>
            <a:off x="1751225" y="3584162"/>
            <a:ext cx="1766700" cy="360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/>
              <a:t>주제</a:t>
            </a:r>
          </a:p>
        </p:txBody>
      </p:sp>
      <p:grpSp>
        <p:nvGrpSpPr>
          <p:cNvPr id="420" name="Google Shape;420;p39"/>
          <p:cNvGrpSpPr/>
          <p:nvPr/>
        </p:nvGrpSpPr>
        <p:grpSpPr>
          <a:xfrm>
            <a:off x="5817266" y="2571750"/>
            <a:ext cx="1384319" cy="779741"/>
            <a:chOff x="4851428" y="2596413"/>
            <a:chExt cx="1384319" cy="779741"/>
          </a:xfrm>
        </p:grpSpPr>
        <p:sp>
          <p:nvSpPr>
            <p:cNvPr id="421" name="Google Shape;421;p39"/>
            <p:cNvSpPr/>
            <p:nvPr/>
          </p:nvSpPr>
          <p:spPr>
            <a:xfrm rot="6704011">
              <a:off x="4845299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 rot="6704011">
              <a:off x="5208778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 rot="6704011">
              <a:off x="5576939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29" name="Google Shape;429;p39"/>
          <p:cNvGrpSpPr/>
          <p:nvPr/>
        </p:nvGrpSpPr>
        <p:grpSpPr>
          <a:xfrm>
            <a:off x="4063921" y="2571750"/>
            <a:ext cx="1016158" cy="779741"/>
            <a:chOff x="3091041" y="2596413"/>
            <a:chExt cx="1016158" cy="779741"/>
          </a:xfrm>
        </p:grpSpPr>
        <p:sp>
          <p:nvSpPr>
            <p:cNvPr id="430" name="Google Shape;430;p39"/>
            <p:cNvSpPr/>
            <p:nvPr/>
          </p:nvSpPr>
          <p:spPr>
            <a:xfrm rot="6704011">
              <a:off x="308491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 rot="6704011">
              <a:off x="344839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32" name="Google Shape;432;p39"/>
          <p:cNvSpPr/>
          <p:nvPr/>
        </p:nvSpPr>
        <p:spPr>
          <a:xfrm rot="6704011">
            <a:off x="2302099" y="2742831"/>
            <a:ext cx="664938" cy="437579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84062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숍 페이지</a:t>
            </a:r>
            <a:r>
              <a:rPr lang="en-US" altLang="ko-KR" sz="1500" dirty="0"/>
              <a:t>_</a:t>
            </a:r>
            <a:r>
              <a:rPr lang="ko-KR" altLang="en-US" sz="1500" dirty="0"/>
              <a:t>헤더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 flipV="1">
            <a:off x="0" y="731120"/>
            <a:ext cx="5033962" cy="1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7" name="표 976"/>
          <p:cNvGraphicFramePr>
            <a:graphicFrameLocks noGrp="1"/>
          </p:cNvGraphicFramePr>
          <p:nvPr/>
        </p:nvGraphicFramePr>
        <p:xfrm>
          <a:off x="0" y="937260"/>
          <a:ext cx="9143997" cy="4023360"/>
        </p:xfrm>
        <a:graphic>
          <a:graphicData uri="http://schemas.openxmlformats.org/drawingml/2006/table">
            <a:tbl>
              <a:tblPr firstRow="1" bandRow="1"/>
              <a:tblGrid>
                <a:gridCol w="718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0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9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412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441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441">
                <a:tc rowSpan="1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1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헤더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야외용품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(네비게이션바)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가슴줄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 클릭시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리드줄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목줄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안전용품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산책용품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패션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(네비게이션바)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SUMMER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 클릭시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아우터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티셔츠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액세서리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리빙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(네비게이션바)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이동장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 클릭시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안전문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방석 · 매트 · 계단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식기 · 보관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목욕 · 위생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탈취 · 소독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7930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숍 페이지</a:t>
            </a:r>
            <a:r>
              <a:rPr lang="en-US" altLang="ko-KR" sz="1500" dirty="0"/>
              <a:t>_</a:t>
            </a:r>
            <a:r>
              <a:rPr lang="ko-KR" altLang="en-US" sz="1500" dirty="0"/>
              <a:t>헤더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06253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7" name="표 976"/>
          <p:cNvGraphicFramePr>
            <a:graphicFrameLocks noGrp="1"/>
          </p:cNvGraphicFramePr>
          <p:nvPr/>
        </p:nvGraphicFramePr>
        <p:xfrm>
          <a:off x="0" y="937259"/>
          <a:ext cx="9143997" cy="4206240"/>
        </p:xfrm>
        <a:graphic>
          <a:graphicData uri="http://schemas.openxmlformats.org/drawingml/2006/table">
            <a:tbl>
              <a:tblPr firstRow="1" bandRow="1"/>
              <a:tblGrid>
                <a:gridCol w="719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3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45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738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 rowSpan="1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1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헤더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장난감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(네비게이션바)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노즈워크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 클릭시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터그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소프트토이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훈련용품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(네비게이션바)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트릿백 · 가방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 클릭시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클리커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트레이너 의류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원반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전문가용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푸드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(네비게이션바)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자연식 · 습식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 클릭시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사료 · 건식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간식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파우더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영양제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87872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lvl="0"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숍 페이지</a:t>
            </a:r>
            <a:r>
              <a:rPr lang="en-US" altLang="ko-KR" sz="1500" dirty="0"/>
              <a:t>_</a:t>
            </a:r>
            <a:r>
              <a:rPr lang="ko-KR" altLang="en-US" sz="1500" dirty="0"/>
              <a:t>헤더 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153025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96831"/>
            <a:ext cx="9144000" cy="2927503"/>
          </a:xfrm>
          <a:prstGeom prst="rect">
            <a:avLst/>
          </a:prstGeom>
        </p:spPr>
      </p:pic>
      <p:sp>
        <p:nvSpPr>
          <p:cNvPr id="979" name="사각형: 둥근 모서리 5"/>
          <p:cNvSpPr/>
          <p:nvPr/>
        </p:nvSpPr>
        <p:spPr>
          <a:xfrm>
            <a:off x="1870646" y="2014153"/>
            <a:ext cx="5402707" cy="208087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0" name="직사각형 8"/>
          <p:cNvSpPr/>
          <p:nvPr/>
        </p:nvSpPr>
        <p:spPr>
          <a:xfrm>
            <a:off x="6976930" y="1596831"/>
            <a:ext cx="1823399" cy="36717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81" name="직선 화살표 연결선 9"/>
          <p:cNvCxnSpPr/>
          <p:nvPr/>
        </p:nvCxnSpPr>
        <p:spPr>
          <a:xfrm rot="16200000" flipV="1">
            <a:off x="7082295" y="296417"/>
            <a:ext cx="316944" cy="2181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2" name="직사각형 10"/>
          <p:cNvSpPr/>
          <p:nvPr/>
        </p:nvSpPr>
        <p:spPr>
          <a:xfrm>
            <a:off x="6084661" y="1277169"/>
            <a:ext cx="2312212" cy="25297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solidFill>
                  <a:schemeClr val="tx1"/>
                </a:solidFill>
              </a:rPr>
              <a:t>클릭시 해당 페이지 이동</a:t>
            </a:r>
          </a:p>
        </p:txBody>
      </p:sp>
      <p:sp>
        <p:nvSpPr>
          <p:cNvPr id="983" name="사각형: 둥근 모서리 11"/>
          <p:cNvSpPr/>
          <p:nvPr/>
        </p:nvSpPr>
        <p:spPr>
          <a:xfrm>
            <a:off x="462175" y="1964005"/>
            <a:ext cx="1337629" cy="258234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네비게이션바</a:t>
            </a:r>
          </a:p>
        </p:txBody>
      </p:sp>
      <p:cxnSp>
        <p:nvCxnSpPr>
          <p:cNvPr id="984" name="직선 화살표 연결선 12"/>
          <p:cNvCxnSpPr/>
          <p:nvPr/>
        </p:nvCxnSpPr>
        <p:spPr>
          <a:xfrm rot="10800000">
            <a:off x="318863" y="1067571"/>
            <a:ext cx="286624" cy="831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837231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숍</a:t>
            </a:r>
            <a:r>
              <a:rPr lang="en-US" altLang="ko-KR" sz="1500" dirty="0"/>
              <a:t>_</a:t>
            </a:r>
            <a:r>
              <a:rPr lang="ko-KR" altLang="en-US" sz="1500" dirty="0" err="1"/>
              <a:t>메인페이지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 flipV="1">
            <a:off x="0" y="731120"/>
            <a:ext cx="5133975" cy="1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97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338216"/>
            <a:ext cx="9144000" cy="3206441"/>
          </a:xfrm>
          <a:prstGeom prst="rect">
            <a:avLst/>
          </a:prstGeom>
        </p:spPr>
      </p:pic>
      <p:sp>
        <p:nvSpPr>
          <p:cNvPr id="998" name="사각형: 둥근 모서리 5"/>
          <p:cNvSpPr/>
          <p:nvPr/>
        </p:nvSpPr>
        <p:spPr>
          <a:xfrm>
            <a:off x="1994030" y="1376316"/>
            <a:ext cx="4658765" cy="297609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9" name="사각형: 둥근 모서리 6"/>
          <p:cNvSpPr/>
          <p:nvPr/>
        </p:nvSpPr>
        <p:spPr>
          <a:xfrm>
            <a:off x="6721559" y="1202200"/>
            <a:ext cx="1575638" cy="4336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해당 분야</a:t>
            </a: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 상품 조회 가능</a:t>
            </a:r>
          </a:p>
        </p:txBody>
      </p:sp>
      <p:sp>
        <p:nvSpPr>
          <p:cNvPr id="1001" name="사각형: 둥근 모서리 8"/>
          <p:cNvSpPr/>
          <p:nvPr/>
        </p:nvSpPr>
        <p:spPr>
          <a:xfrm>
            <a:off x="3728279" y="3957604"/>
            <a:ext cx="1214220" cy="344398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2" name="사각형: 둥근 모서리 9"/>
          <p:cNvSpPr/>
          <p:nvPr/>
        </p:nvSpPr>
        <p:spPr>
          <a:xfrm>
            <a:off x="5346851" y="4014552"/>
            <a:ext cx="1604805" cy="25999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상품 페이지 이동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1003" name="직선 화살표 연결선 10"/>
          <p:cNvCxnSpPr>
            <a:stCxn id="1001" idx="3"/>
            <a:endCxn id="1002" idx="1"/>
          </p:cNvCxnSpPr>
          <p:nvPr/>
        </p:nvCxnSpPr>
        <p:spPr>
          <a:xfrm>
            <a:off x="4942499" y="4129803"/>
            <a:ext cx="404351" cy="147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4" name="사각형: 둥근 모서리 13"/>
          <p:cNvSpPr/>
          <p:nvPr/>
        </p:nvSpPr>
        <p:spPr>
          <a:xfrm>
            <a:off x="469811" y="1797356"/>
            <a:ext cx="1673579" cy="2034539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5" name="사각형: 둥근 모서리 14"/>
          <p:cNvSpPr/>
          <p:nvPr/>
        </p:nvSpPr>
        <p:spPr>
          <a:xfrm>
            <a:off x="517437" y="3957603"/>
            <a:ext cx="1673578" cy="50333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클릭시 해당 상세 페이지 이동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81205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숍</a:t>
            </a:r>
            <a:r>
              <a:rPr lang="en-US" altLang="ko-KR" sz="1500" dirty="0"/>
              <a:t>_</a:t>
            </a:r>
            <a:r>
              <a:rPr lang="ko-KR" altLang="en-US" sz="1500" dirty="0" err="1"/>
              <a:t>메인페이지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08158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981" name="직선 화살표 연결선 9"/>
          <p:cNvCxnSpPr/>
          <p:nvPr/>
        </p:nvCxnSpPr>
        <p:spPr>
          <a:xfrm rot="16200000" flipV="1">
            <a:off x="7082295" y="296417"/>
            <a:ext cx="316944" cy="2181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6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0628" y="895132"/>
            <a:ext cx="6468337" cy="4248368"/>
          </a:xfrm>
          <a:prstGeom prst="rect">
            <a:avLst/>
          </a:prstGeom>
        </p:spPr>
      </p:pic>
      <p:sp>
        <p:nvSpPr>
          <p:cNvPr id="987" name="사각형: 둥근 모서리 3"/>
          <p:cNvSpPr/>
          <p:nvPr/>
        </p:nvSpPr>
        <p:spPr>
          <a:xfrm>
            <a:off x="1462430" y="994793"/>
            <a:ext cx="5887393" cy="2490342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8" name="사각형: 둥근 모서리 4"/>
          <p:cNvSpPr/>
          <p:nvPr/>
        </p:nvSpPr>
        <p:spPr>
          <a:xfrm>
            <a:off x="7440312" y="1460769"/>
            <a:ext cx="1627488" cy="53247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클릭시 해당 상품 상세 페이지 이동</a:t>
            </a:r>
          </a:p>
        </p:txBody>
      </p:sp>
      <p:sp>
        <p:nvSpPr>
          <p:cNvPr id="989" name="사각형: 둥근 모서리 11"/>
          <p:cNvSpPr/>
          <p:nvPr/>
        </p:nvSpPr>
        <p:spPr>
          <a:xfrm>
            <a:off x="1534393" y="3669069"/>
            <a:ext cx="5743466" cy="1400801"/>
          </a:xfrm>
          <a:prstGeom prst="roundRect">
            <a:avLst>
              <a:gd name="adj" fmla="val 11389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0" name="사각형: 둥근 모서리 12"/>
          <p:cNvSpPr/>
          <p:nvPr/>
        </p:nvSpPr>
        <p:spPr>
          <a:xfrm>
            <a:off x="181378" y="3669069"/>
            <a:ext cx="1217870" cy="43811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클릭시 해당 페이지 이동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85967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숍</a:t>
            </a:r>
            <a:r>
              <a:rPr lang="en-US" altLang="ko-KR" sz="1500" dirty="0"/>
              <a:t>_</a:t>
            </a:r>
            <a:r>
              <a:rPr lang="ko-KR" altLang="en-US" sz="1500" dirty="0"/>
              <a:t>제품페이지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00538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981" name="직선 화살표 연결선 9"/>
          <p:cNvCxnSpPr/>
          <p:nvPr/>
        </p:nvCxnSpPr>
        <p:spPr>
          <a:xfrm rot="16200000" flipV="1">
            <a:off x="7082295" y="296417"/>
            <a:ext cx="316944" cy="2181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1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0819" y="1412888"/>
            <a:ext cx="8002361" cy="3372566"/>
          </a:xfrm>
          <a:prstGeom prst="rect">
            <a:avLst/>
          </a:prstGeom>
        </p:spPr>
      </p:pic>
      <p:sp>
        <p:nvSpPr>
          <p:cNvPr id="992" name="사각형: 둥근 모서리 5"/>
          <p:cNvSpPr/>
          <p:nvPr/>
        </p:nvSpPr>
        <p:spPr>
          <a:xfrm>
            <a:off x="532570" y="2063879"/>
            <a:ext cx="7874753" cy="2721576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3" name="사각형: 둥근 모서리 6"/>
          <p:cNvSpPr/>
          <p:nvPr/>
        </p:nvSpPr>
        <p:spPr>
          <a:xfrm>
            <a:off x="5865659" y="1611844"/>
            <a:ext cx="2968328" cy="45203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클릭시 해당 상품 상세 페이지 이동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994" name="직선 화살표 연결선 7"/>
          <p:cNvCxnSpPr/>
          <p:nvPr/>
        </p:nvCxnSpPr>
        <p:spPr>
          <a:xfrm rot="16200000" flipH="1">
            <a:off x="3024727" y="4785454"/>
            <a:ext cx="20255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234439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숍</a:t>
            </a:r>
            <a:r>
              <a:rPr lang="en-US" altLang="ko-KR" sz="1500" dirty="0"/>
              <a:t>_</a:t>
            </a:r>
            <a:r>
              <a:rPr lang="ko-KR" altLang="en-US" sz="1500" dirty="0"/>
              <a:t>제품 상세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4102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981" name="직선 화살표 연결선 9"/>
          <p:cNvCxnSpPr/>
          <p:nvPr/>
        </p:nvCxnSpPr>
        <p:spPr>
          <a:xfrm rot="16200000" flipV="1">
            <a:off x="7082295" y="296417"/>
            <a:ext cx="316944" cy="2181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6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8378" y="1166075"/>
            <a:ext cx="6787243" cy="3662748"/>
          </a:xfrm>
          <a:prstGeom prst="rect">
            <a:avLst/>
          </a:prstGeom>
        </p:spPr>
      </p:pic>
      <p:sp>
        <p:nvSpPr>
          <p:cNvPr id="987" name="사각형: 둥근 모서리 3"/>
          <p:cNvSpPr/>
          <p:nvPr/>
        </p:nvSpPr>
        <p:spPr>
          <a:xfrm>
            <a:off x="5000040" y="2812899"/>
            <a:ext cx="2454959" cy="666046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8" name="사각형: 둥근 모서리 4"/>
          <p:cNvSpPr/>
          <p:nvPr/>
        </p:nvSpPr>
        <p:spPr>
          <a:xfrm>
            <a:off x="7685621" y="2848093"/>
            <a:ext cx="1054244" cy="29783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옵션 선택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989" name="직선 화살표 연결선 5"/>
          <p:cNvCxnSpPr/>
          <p:nvPr/>
        </p:nvCxnSpPr>
        <p:spPr>
          <a:xfrm>
            <a:off x="7267691" y="2320249"/>
            <a:ext cx="18730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0" name="사각형: 둥근 모서리 7"/>
          <p:cNvSpPr/>
          <p:nvPr/>
        </p:nvSpPr>
        <p:spPr>
          <a:xfrm>
            <a:off x="5006960" y="3708622"/>
            <a:ext cx="2454959" cy="662903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1" name="사각형: 둥근 모서리 8"/>
          <p:cNvSpPr/>
          <p:nvPr/>
        </p:nvSpPr>
        <p:spPr>
          <a:xfrm>
            <a:off x="7685620" y="3652430"/>
            <a:ext cx="1458379" cy="71909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결제 및 장바구니 창으로 이동</a:t>
            </a:r>
          </a:p>
        </p:txBody>
      </p:sp>
      <p:cxnSp>
        <p:nvCxnSpPr>
          <p:cNvPr id="992" name="직선 화살표 연결선 9"/>
          <p:cNvCxnSpPr/>
          <p:nvPr/>
        </p:nvCxnSpPr>
        <p:spPr>
          <a:xfrm>
            <a:off x="7274611" y="3652430"/>
            <a:ext cx="18730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724076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숍</a:t>
            </a:r>
            <a:r>
              <a:rPr lang="en-US" altLang="ko-KR" sz="1500" dirty="0"/>
              <a:t>_</a:t>
            </a:r>
            <a:r>
              <a:rPr lang="ko-KR" altLang="en-US" sz="1500" dirty="0"/>
              <a:t>제품 상세 페이지</a:t>
            </a:r>
            <a:r>
              <a:rPr lang="en-US" altLang="ko-KR" sz="1500" dirty="0"/>
              <a:t>_</a:t>
            </a:r>
            <a:r>
              <a:rPr lang="ko-KR" altLang="en-US" sz="1500" dirty="0"/>
              <a:t>후기</a:t>
            </a:r>
            <a:r>
              <a:rPr lang="en-US" altLang="ko-KR" sz="1500" dirty="0"/>
              <a:t>&amp;QNA)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6502712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981" name="직선 화살표 연결선 9"/>
          <p:cNvCxnSpPr/>
          <p:nvPr/>
        </p:nvCxnSpPr>
        <p:spPr>
          <a:xfrm rot="16200000" flipV="1">
            <a:off x="7082295" y="296417"/>
            <a:ext cx="316944" cy="2181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6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53012" y="943989"/>
            <a:ext cx="4426130" cy="3934405"/>
          </a:xfrm>
          <a:prstGeom prst="rect">
            <a:avLst/>
          </a:prstGeom>
        </p:spPr>
      </p:pic>
      <p:sp>
        <p:nvSpPr>
          <p:cNvPr id="987" name="사각형: 둥근 모서리 3"/>
          <p:cNvSpPr/>
          <p:nvPr/>
        </p:nvSpPr>
        <p:spPr>
          <a:xfrm>
            <a:off x="1971098" y="1001139"/>
            <a:ext cx="4300863" cy="1967202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8" name="사각형: 둥근 모서리 4"/>
          <p:cNvSpPr/>
          <p:nvPr/>
        </p:nvSpPr>
        <p:spPr>
          <a:xfrm>
            <a:off x="6502712" y="1048448"/>
            <a:ext cx="2180676" cy="4753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후기 선택 시</a:t>
            </a: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상세 후기 보여줌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989" name="직선 화살표 연결선 5"/>
          <p:cNvCxnSpPr/>
          <p:nvPr/>
        </p:nvCxnSpPr>
        <p:spPr>
          <a:xfrm>
            <a:off x="8348086" y="-179777"/>
            <a:ext cx="33530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0" name="사각형: 둥근 모서리 8"/>
          <p:cNvSpPr/>
          <p:nvPr/>
        </p:nvSpPr>
        <p:spPr>
          <a:xfrm>
            <a:off x="3448023" y="3113297"/>
            <a:ext cx="1104926" cy="404711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1" name="사각형: 둥근 모서리 9"/>
          <p:cNvSpPr/>
          <p:nvPr/>
        </p:nvSpPr>
        <p:spPr>
          <a:xfrm>
            <a:off x="4966115" y="3063591"/>
            <a:ext cx="2004270" cy="52335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클릭 시</a:t>
            </a: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후기 페이지 이동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992" name="직선 화살표 연결선 10"/>
          <p:cNvCxnSpPr/>
          <p:nvPr/>
        </p:nvCxnSpPr>
        <p:spPr>
          <a:xfrm>
            <a:off x="5800599" y="2766788"/>
            <a:ext cx="33530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사각형: 둥근 모서리 11"/>
          <p:cNvSpPr/>
          <p:nvPr/>
        </p:nvSpPr>
        <p:spPr>
          <a:xfrm>
            <a:off x="1971098" y="4068335"/>
            <a:ext cx="4300863" cy="810059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4" name="사각형: 둥근 모서리 12"/>
          <p:cNvSpPr/>
          <p:nvPr/>
        </p:nvSpPr>
        <p:spPr>
          <a:xfrm>
            <a:off x="6502712" y="4154993"/>
            <a:ext cx="2121656" cy="49496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상품 문의 등록 및 상세 내용 확인 가능</a:t>
            </a:r>
          </a:p>
        </p:txBody>
      </p:sp>
      <p:cxnSp>
        <p:nvCxnSpPr>
          <p:cNvPr id="995" name="직선 화살표 연결선 13"/>
          <p:cNvCxnSpPr/>
          <p:nvPr/>
        </p:nvCxnSpPr>
        <p:spPr>
          <a:xfrm>
            <a:off x="8351884" y="4383427"/>
            <a:ext cx="390525" cy="190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84600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로그인 페이지 </a:t>
            </a:r>
            <a:r>
              <a:rPr lang="en-US" altLang="ko-KR" sz="1500" dirty="0"/>
              <a:t>/</a:t>
            </a:r>
            <a:r>
              <a:rPr lang="ko-KR" altLang="en-US" sz="1500" dirty="0"/>
              <a:t> </a:t>
            </a:r>
            <a:r>
              <a:rPr lang="en-US" altLang="ko-KR" sz="1500" dirty="0"/>
              <a:t>ID &amp; PASSWORD </a:t>
            </a:r>
            <a:r>
              <a:rPr lang="ko-KR" altLang="en-US" sz="1500" dirty="0"/>
              <a:t>찾기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7648574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81" name="표 9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328643"/>
              </p:ext>
            </p:extLst>
          </p:nvPr>
        </p:nvGraphicFramePr>
        <p:xfrm>
          <a:off x="7034" y="1313659"/>
          <a:ext cx="9140665" cy="27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3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6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02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8141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페이지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기능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연결페이지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요소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동작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141"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로그인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로그인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페이지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아이디 입력 창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아이디, 비밀번호 없는 경우 안내문구 출력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1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회원가입페이지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비밀번호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입력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창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로그인 성공 시 메인 페이지로 이동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1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</a:rPr>
                        <a:t>아이디 찾기 페이지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로그인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버튼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아이디, 비밀번호 미 입력시 안내문구 출력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1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아이디 저장 체크박스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아이디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비밀번호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찾기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버튼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클릭시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해당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페이지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이동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1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비밀번호 찾기 페이지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아아디 비번 찾기 버튼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회원가입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버튼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클릭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시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페이지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이동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1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회원가입 버튼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카카오톡, 페이스북, 네이버로 연동 후 로그인(미정)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141">
                <a:tc rowSpan="4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</a:rPr>
                        <a:t>ID/Password </a:t>
                      </a: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</a:rPr>
                        <a:t>찾기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아이디 찾기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로그인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페이지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이름 입력 창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이름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/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전화번호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일치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시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아이디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출력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1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전화번호 입력 창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전화번호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&amp;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아이디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입력시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index 4까지 *로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출력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1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비밀번호 찾기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로그인하기 버튼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로그인하기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버튼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클릭시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로그인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페이지로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이동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1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아이디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비밀번호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확인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시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로그인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페이지로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이동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745987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회원가입 페이지 </a:t>
            </a:r>
            <a:r>
              <a:rPr lang="en-US" altLang="ko-KR" sz="1500" dirty="0"/>
              <a:t>/</a:t>
            </a:r>
            <a:r>
              <a:rPr lang="ko-KR" altLang="en-US" sz="1500" dirty="0"/>
              <a:t> 고객센터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668655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8" name="표 977"/>
          <p:cNvGraphicFramePr>
            <a:graphicFrameLocks noGrp="1"/>
          </p:cNvGraphicFramePr>
          <p:nvPr/>
        </p:nvGraphicFramePr>
        <p:xfrm>
          <a:off x="8745" y="1260399"/>
          <a:ext cx="9126509" cy="3322014"/>
        </p:xfrm>
        <a:graphic>
          <a:graphicData uri="http://schemas.openxmlformats.org/drawingml/2006/table">
            <a:tbl>
              <a:tblPr firstRow="1" bandRow="1"/>
              <a:tblGrid>
                <a:gridCol w="655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0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49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90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3585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85"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회원가입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rowSpan="6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 페이지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아이디 입력 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아이디, 비밀번호, 이름, 전화번호, 주소 필수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58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 입력 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아이디 중복 시 안내 문구 출력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58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 재입력 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비밀번호와 재확인 부분이 다를경우 안내문구 출력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58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로그인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이름, 주소 입력 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가입확인 완료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58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생년월일 입력 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 페이지 출력, 로그인 페이지 출력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58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가입하기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반려견 정보 입력 페이지 출력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138"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고객센터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rowSpan="6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 서비스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Q&amp;A 검색 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답변 검색 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검색 후 그에 맞는 올바른 답변 출력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13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자주 찾는 질문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TOP10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13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영상교육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Q&amp;A 항목 별 답변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오프라인 레슨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항목 별 버튼 클릭 후 관련된 답변 출력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58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상품문의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58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교환/반품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"/>
          <p:cNvSpPr/>
          <p:nvPr/>
        </p:nvSpPr>
        <p:spPr>
          <a:xfrm rot="5400128">
            <a:off x="2678680" y="2139595"/>
            <a:ext cx="5487639" cy="870398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88" name="Google Shape;388;p36"/>
          <p:cNvSpPr txBox="1">
            <a:spLocks noGrp="1"/>
          </p:cNvSpPr>
          <p:nvPr>
            <p:ph type="title"/>
          </p:nvPr>
        </p:nvSpPr>
        <p:spPr>
          <a:xfrm>
            <a:off x="5291539" y="1921211"/>
            <a:ext cx="3852460" cy="1301076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500"/>
              <a:t>주제</a:t>
            </a:r>
          </a:p>
        </p:txBody>
      </p:sp>
      <p:pic>
        <p:nvPicPr>
          <p:cNvPr id="389" name="Google Shape;389;p36"/>
          <p:cNvPicPr/>
          <p:nvPr/>
        </p:nvPicPr>
        <p:blipFill rotWithShape="1">
          <a:blip r:embed="rId3">
            <a:alphaModFix/>
          </a:blip>
          <a:srcRect r="42120"/>
          <a:stretch>
            <a:fillRect/>
          </a:stretch>
        </p:blipFill>
        <p:spPr>
          <a:xfrm>
            <a:off x="-4700" y="0"/>
            <a:ext cx="52927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7459875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주문조회 페이지 </a:t>
            </a:r>
            <a:r>
              <a:rPr lang="en-US" altLang="ko-KR" sz="1500" dirty="0"/>
              <a:t>/</a:t>
            </a:r>
            <a:r>
              <a:rPr lang="ko-KR" altLang="en-US" sz="1500" dirty="0"/>
              <a:t> 장바구니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65913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8" name="표 977"/>
          <p:cNvGraphicFramePr>
            <a:graphicFrameLocks noGrp="1"/>
          </p:cNvGraphicFramePr>
          <p:nvPr/>
        </p:nvGraphicFramePr>
        <p:xfrm>
          <a:off x="0" y="1196420"/>
          <a:ext cx="9143997" cy="2367280"/>
        </p:xfrm>
        <a:graphic>
          <a:graphicData uri="http://schemas.openxmlformats.org/drawingml/2006/table">
            <a:tbl>
              <a:tblPr firstRow="1" bandRow="1"/>
              <a:tblGrid>
                <a:gridCol w="763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6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9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57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02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919"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주문조회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6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상품 조회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6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조회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날짜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찾고자 하는 주문 내역 기간 선택 후 출력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91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주문/결제 내역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및 결제 내력 출력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91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 프로필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마이 페이지 출력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91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반려견 정보, 내정보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91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강의 내역 및 문의 내역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791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 및 적립금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7919"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6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6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 내역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 상품 내역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주문하기 &amp; 쇼핑 계속하기 버튼 선택 후 출력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요약&amp; 총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74537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로그인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491013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9" name="그림 9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4565" y="1054401"/>
            <a:ext cx="7254868" cy="3642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707887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(ID / PASSWORD</a:t>
            </a:r>
            <a:r>
              <a:rPr lang="ko-KR" altLang="en-US" sz="1500" dirty="0"/>
              <a:t> 찾기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6286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9" name="그림 9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8859" y="1030492"/>
            <a:ext cx="7186282" cy="3528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1359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중복 확인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343525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9" name="그림 9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4117" y="1119344"/>
            <a:ext cx="6995766" cy="3391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760275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회원가입 시 </a:t>
            </a:r>
            <a:r>
              <a:rPr lang="ko-KR" altLang="en-US" sz="1500" dirty="0" err="1"/>
              <a:t>반려견</a:t>
            </a:r>
            <a:r>
              <a:rPr lang="ko-KR" altLang="en-US" sz="1500" dirty="0"/>
              <a:t> 정보 입력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671988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9" name="그림 9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0789" y="1240940"/>
            <a:ext cx="6942421" cy="3391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1359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고객센터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210175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9" name="그림 9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1737" y="1109295"/>
            <a:ext cx="6980525" cy="3330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1359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주문 조회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229225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9" name="그림 9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3634" y="1164733"/>
            <a:ext cx="7056731" cy="3543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1359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장바구니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2197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9" name="그림 9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599" y="1164817"/>
            <a:ext cx="6934801" cy="3482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8311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주문 확인 팝업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4938712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80" name="그림 97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6030" y="1133204"/>
            <a:ext cx="6911939" cy="34445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59297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마이페이지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4748212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7" name="표 976"/>
          <p:cNvGraphicFramePr>
            <a:graphicFrameLocks noGrp="1"/>
          </p:cNvGraphicFramePr>
          <p:nvPr/>
        </p:nvGraphicFramePr>
        <p:xfrm>
          <a:off x="0" y="959960"/>
          <a:ext cx="9169397" cy="3915858"/>
        </p:xfrm>
        <a:graphic>
          <a:graphicData uri="http://schemas.openxmlformats.org/drawingml/2006/table">
            <a:tbl>
              <a:tblPr firstRow="1" bandRow="1"/>
              <a:tblGrid>
                <a:gridCol w="1061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9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75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640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마이페이지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정보 수정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정보 관리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반려견 정보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 페이지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이동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 페이지 버튼 클릭 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40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강의실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강의실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40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1:1문의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1:1 문의 게시판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40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레슨현황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레슨 현황 게시판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40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주문조회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주문조회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40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적립금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적립금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40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보유 쿠폰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보유 쿠폰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04801"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마이페이지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(정보 수정)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7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정보 수정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7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정보 관리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반려견 정보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성별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생년월일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전화번호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이메일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주소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프로필사진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회원탈퇴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각각의 요소에 해당하는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정보 수정 가능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(이름, 아이디 변경 불가능하게 설정)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필요 정보는 모두 입력해야만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저장 될 수 있게 진행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회원탈퇴신청 버튼 클릭시 회원탈퇴페이지로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3"/>
          <p:cNvSpPr/>
          <p:nvPr/>
        </p:nvSpPr>
        <p:spPr>
          <a:xfrm rot="7199799">
            <a:off x="263095" y="245336"/>
            <a:ext cx="414369" cy="370034"/>
          </a:xfrm>
          <a:custGeom>
            <a:avLst/>
            <a:gdLst/>
            <a:ahLst/>
            <a:cxnLst/>
            <a:rect l="l" t="t" r="r" b="b"/>
            <a:pathLst>
              <a:path w="10439" h="6801" extrusionOk="0">
                <a:moveTo>
                  <a:pt x="1963" y="1"/>
                </a:moveTo>
                <a:cubicBezTo>
                  <a:pt x="1521" y="1"/>
                  <a:pt x="1094" y="266"/>
                  <a:pt x="919" y="694"/>
                </a:cubicBezTo>
                <a:cubicBezTo>
                  <a:pt x="766" y="1102"/>
                  <a:pt x="868" y="1536"/>
                  <a:pt x="1174" y="1842"/>
                </a:cubicBezTo>
                <a:cubicBezTo>
                  <a:pt x="740" y="1868"/>
                  <a:pt x="383" y="2123"/>
                  <a:pt x="204" y="2531"/>
                </a:cubicBezTo>
                <a:cubicBezTo>
                  <a:pt x="0" y="3093"/>
                  <a:pt x="306" y="3757"/>
                  <a:pt x="893" y="3961"/>
                </a:cubicBezTo>
                <a:cubicBezTo>
                  <a:pt x="1035" y="4017"/>
                  <a:pt x="1180" y="4044"/>
                  <a:pt x="1323" y="4044"/>
                </a:cubicBezTo>
                <a:cubicBezTo>
                  <a:pt x="1695" y="4044"/>
                  <a:pt x="2050" y="3859"/>
                  <a:pt x="2272" y="3527"/>
                </a:cubicBezTo>
                <a:lnTo>
                  <a:pt x="7325" y="5467"/>
                </a:lnTo>
                <a:cubicBezTo>
                  <a:pt x="7223" y="6002"/>
                  <a:pt x="7529" y="6538"/>
                  <a:pt x="8040" y="6717"/>
                </a:cubicBezTo>
                <a:cubicBezTo>
                  <a:pt x="8184" y="6774"/>
                  <a:pt x="8332" y="6801"/>
                  <a:pt x="8476" y="6801"/>
                </a:cubicBezTo>
                <a:cubicBezTo>
                  <a:pt x="8918" y="6801"/>
                  <a:pt x="9328" y="6547"/>
                  <a:pt x="9520" y="6105"/>
                </a:cubicBezTo>
                <a:cubicBezTo>
                  <a:pt x="9673" y="5722"/>
                  <a:pt x="9571" y="5262"/>
                  <a:pt x="9265" y="4982"/>
                </a:cubicBezTo>
                <a:cubicBezTo>
                  <a:pt x="9699" y="4956"/>
                  <a:pt x="10056" y="4675"/>
                  <a:pt x="10235" y="4292"/>
                </a:cubicBezTo>
                <a:cubicBezTo>
                  <a:pt x="10439" y="3705"/>
                  <a:pt x="10133" y="3067"/>
                  <a:pt x="9546" y="2863"/>
                </a:cubicBezTo>
                <a:cubicBezTo>
                  <a:pt x="9404" y="2807"/>
                  <a:pt x="9259" y="2780"/>
                  <a:pt x="9116" y="2780"/>
                </a:cubicBezTo>
                <a:cubicBezTo>
                  <a:pt x="8744" y="2780"/>
                  <a:pt x="8389" y="2965"/>
                  <a:pt x="8167" y="3297"/>
                </a:cubicBezTo>
                <a:lnTo>
                  <a:pt x="3114" y="1332"/>
                </a:lnTo>
                <a:cubicBezTo>
                  <a:pt x="3216" y="796"/>
                  <a:pt x="2910" y="285"/>
                  <a:pt x="2374" y="81"/>
                </a:cubicBezTo>
                <a:cubicBezTo>
                  <a:pt x="2240" y="27"/>
                  <a:pt x="2101" y="1"/>
                  <a:pt x="19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00" name="Google Shape;945;p66"/>
          <p:cNvSpPr txBox="1">
            <a:spLocks noGrp="1"/>
          </p:cNvSpPr>
          <p:nvPr/>
        </p:nvSpPr>
        <p:spPr>
          <a:xfrm>
            <a:off x="0" y="158421"/>
            <a:ext cx="6154814" cy="5726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25000"/>
              <a:buFont typeface="Comfortaa"/>
              <a:buNone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주제 </a:t>
            </a:r>
            <a:r>
              <a:rPr kumimoji="0" lang="en-US" altLang="ko-KR" sz="2000" b="1" i="0" u="none" strike="noStrike" kern="0" cap="none" spc="0" normalizeH="0" baseline="0" dirty="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-</a:t>
            </a:r>
            <a:r>
              <a:rPr kumimoji="0" lang="ko-KR" altLang="en-US" sz="2000" b="1" i="0" u="none" strike="noStrike" kern="0" cap="none" spc="0" normalizeH="0" baseline="0" dirty="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강아지 용품 판매  및 교육 사이트</a:t>
            </a:r>
          </a:p>
        </p:txBody>
      </p:sp>
      <p:cxnSp>
        <p:nvCxnSpPr>
          <p:cNvPr id="901" name="Google Shape;611;p48"/>
          <p:cNvCxnSpPr/>
          <p:nvPr/>
        </p:nvCxnSpPr>
        <p:spPr>
          <a:xfrm flipV="1">
            <a:off x="0" y="702286"/>
            <a:ext cx="5419725" cy="28833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903" name="TextBox 902"/>
          <p:cNvSpPr txBox="1"/>
          <p:nvPr/>
        </p:nvSpPr>
        <p:spPr>
          <a:xfrm>
            <a:off x="3805311" y="1698941"/>
            <a:ext cx="52050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latin typeface="+mj-ea"/>
                <a:ea typeface="+mj-ea"/>
                <a:cs typeface="Microsoft Sans Serif"/>
              </a:rPr>
              <a:t>반려동물의 더 나은 생활을 위한 생활용품과 교육을 하나의 사이트에서 볼 수 있다</a:t>
            </a:r>
            <a:r>
              <a:rPr lang="en-US" altLang="ko-KR" sz="1600" b="1" dirty="0">
                <a:latin typeface="+mj-ea"/>
                <a:ea typeface="+mj-ea"/>
                <a:cs typeface="Microsoft Sans Serif"/>
              </a:rPr>
              <a:t>.</a:t>
            </a:r>
          </a:p>
          <a:p>
            <a:pPr>
              <a:defRPr/>
            </a:pPr>
            <a:endParaRPr lang="en-US" altLang="ko-KR" sz="1600" dirty="0">
              <a:latin typeface="+mj-ea"/>
              <a:ea typeface="+mj-ea"/>
              <a:cs typeface="Microsoft Sans Serif"/>
            </a:endParaRPr>
          </a:p>
          <a:p>
            <a:pPr>
              <a:defRPr/>
            </a:pPr>
            <a:r>
              <a:rPr lang="ko-KR" altLang="en-US" sz="1600" dirty="0">
                <a:latin typeface="+mj-ea"/>
                <a:ea typeface="+mj-ea"/>
                <a:cs typeface="Microsoft Sans Serif"/>
              </a:rPr>
              <a:t>서울 같이 인구가 밀집하고 복잡한 도시에서</a:t>
            </a:r>
          </a:p>
          <a:p>
            <a:pPr>
              <a:defRPr/>
            </a:pPr>
            <a:r>
              <a:rPr lang="ko-KR" altLang="en-US" sz="1600" dirty="0">
                <a:latin typeface="+mj-ea"/>
                <a:ea typeface="+mj-ea"/>
                <a:cs typeface="Microsoft Sans Serif"/>
              </a:rPr>
              <a:t>살아가고 있는 반려견들의 스트레스로 인한 이상증상을 해소 시키려 하는 등 더 나은 방법을 통해 반려견을 이해하고 소통하려는 사람들의 욕구를 반영하여 </a:t>
            </a:r>
            <a:r>
              <a:rPr lang="ko-KR" altLang="en-US" sz="1600" dirty="0" err="1">
                <a:latin typeface="+mj-ea"/>
                <a:ea typeface="+mj-ea"/>
                <a:cs typeface="Microsoft Sans Serif"/>
              </a:rPr>
              <a:t>반려견</a:t>
            </a:r>
            <a:r>
              <a:rPr lang="ko-KR" altLang="en-US" sz="1600" dirty="0">
                <a:latin typeface="+mj-ea"/>
                <a:ea typeface="+mj-ea"/>
                <a:cs typeface="Microsoft Sans Serif"/>
              </a:rPr>
              <a:t> 교육 및 용품 판매 사이트를 선정하였습니다</a:t>
            </a:r>
            <a:r>
              <a:rPr lang="en-US" altLang="ko-KR" sz="1600" dirty="0">
                <a:latin typeface="+mj-ea"/>
                <a:ea typeface="+mj-ea"/>
                <a:cs typeface="Microsoft Sans Serif"/>
              </a:rPr>
              <a:t>.</a:t>
            </a:r>
            <a:r>
              <a:rPr lang="ko-KR" altLang="en-US" sz="1600" dirty="0">
                <a:latin typeface="+mj-ea"/>
                <a:ea typeface="+mj-ea"/>
                <a:cs typeface="Microsoft Sans Serif"/>
              </a:rPr>
              <a:t>    </a:t>
            </a:r>
          </a:p>
        </p:txBody>
      </p:sp>
      <p:pic>
        <p:nvPicPr>
          <p:cNvPr id="905" name="그림 90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7903" y="1494313"/>
            <a:ext cx="3430035" cy="25909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59297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마이페이지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470058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7" name="표 976"/>
          <p:cNvGraphicFramePr>
            <a:graphicFrameLocks noGrp="1"/>
          </p:cNvGraphicFramePr>
          <p:nvPr/>
        </p:nvGraphicFramePr>
        <p:xfrm>
          <a:off x="-12700" y="1009650"/>
          <a:ext cx="9169397" cy="2798734"/>
        </p:xfrm>
        <a:graphic>
          <a:graphicData uri="http://schemas.openxmlformats.org/drawingml/2006/table">
            <a:tbl>
              <a:tblPr firstRow="1" bandRow="1"/>
              <a:tblGrid>
                <a:gridCol w="1061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5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71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75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8304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917"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마이페이지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(내 강의실)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7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현재 수강하는 수업 표시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여러 교육 신청 버튼 및 약관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7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오프라인 교육페이지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이용약관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 페이지 이동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 페이지 버튼 클릭 시 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페이지로 이동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강의에서 수강중인 교육은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상세페이지로 이동하도록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6917"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마이페이지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(1:1 문의)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7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회원이 관리자에게만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보여지는 게시글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7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1:1문의 글쓰기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글쓰기 버튼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클릭 시 글쓰기 폼으로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문의유형 여러 선택사항 선택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번호 클릭 시 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주문내역 선택 가능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100mb이하의 파일만 첨부하도록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65012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마이페이지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4824412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84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7257" y="1113580"/>
            <a:ext cx="7249485" cy="3491138"/>
          </a:xfrm>
          <a:prstGeom prst="rect">
            <a:avLst/>
          </a:prstGeom>
        </p:spPr>
      </p:pic>
      <p:sp>
        <p:nvSpPr>
          <p:cNvPr id="985" name="설명선: 선 5"/>
          <p:cNvSpPr/>
          <p:nvPr/>
        </p:nvSpPr>
        <p:spPr>
          <a:xfrm>
            <a:off x="1815290" y="2638425"/>
            <a:ext cx="2019545" cy="486300"/>
          </a:xfrm>
          <a:prstGeom prst="borderCallout1">
            <a:avLst>
              <a:gd name="adj1" fmla="val 24374"/>
              <a:gd name="adj2" fmla="val -151"/>
              <a:gd name="adj3" fmla="val -37518"/>
              <a:gd name="adj4" fmla="val -15638"/>
            </a:avLst>
          </a:prstGeom>
          <a:noFill/>
          <a:ln w="12700" cap="flat" cmpd="sng" algn="ctr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6" name="TextBox 6"/>
          <p:cNvSpPr txBox="1"/>
          <p:nvPr/>
        </p:nvSpPr>
        <p:spPr>
          <a:xfrm>
            <a:off x="244560" y="2123331"/>
            <a:ext cx="1278168" cy="448419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정보 수정 페이지로 이동</a:t>
            </a:r>
          </a:p>
        </p:txBody>
      </p:sp>
      <p:sp>
        <p:nvSpPr>
          <p:cNvPr id="987" name="TextBox 9"/>
          <p:cNvSpPr txBox="1"/>
          <p:nvPr/>
        </p:nvSpPr>
        <p:spPr>
          <a:xfrm>
            <a:off x="6851215" y="338770"/>
            <a:ext cx="1975407" cy="573725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클릭 시 </a:t>
            </a:r>
            <a:r>
              <a:rPr lang="en-US" altLang="ko-KR" sz="1600"/>
              <a:t>1:1 </a:t>
            </a:r>
            <a:r>
              <a:rPr lang="ko-KR" altLang="en-US" sz="1600"/>
              <a:t>문의 게시판으로 이동</a:t>
            </a:r>
            <a:endParaRPr lang="en-US" altLang="ko-KR" sz="1600"/>
          </a:p>
        </p:txBody>
      </p:sp>
      <p:sp>
        <p:nvSpPr>
          <p:cNvPr id="988" name="설명선: 선 10"/>
          <p:cNvSpPr/>
          <p:nvPr/>
        </p:nvSpPr>
        <p:spPr>
          <a:xfrm>
            <a:off x="6261445" y="2250386"/>
            <a:ext cx="1935298" cy="1217527"/>
          </a:xfrm>
          <a:prstGeom prst="borderCallout1">
            <a:avLst>
              <a:gd name="adj1" fmla="val -35"/>
              <a:gd name="adj2" fmla="val 47805"/>
              <a:gd name="adj3" fmla="val -110877"/>
              <a:gd name="adj4" fmla="val 78162"/>
            </a:avLst>
          </a:prstGeom>
          <a:noFill/>
          <a:ln w="28575" cap="flat" cmpd="sng" algn="ctr">
            <a:solidFill>
              <a:srgbClr val="80808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9" name="설명선: 선 11"/>
          <p:cNvSpPr/>
          <p:nvPr/>
        </p:nvSpPr>
        <p:spPr>
          <a:xfrm>
            <a:off x="3395302" y="3849917"/>
            <a:ext cx="1176697" cy="526956"/>
          </a:xfrm>
          <a:prstGeom prst="borderCallout1">
            <a:avLst>
              <a:gd name="adj1" fmla="val 23604"/>
              <a:gd name="adj2" fmla="val -72"/>
              <a:gd name="adj3" fmla="val 112500"/>
              <a:gd name="adj4" fmla="val -38333"/>
            </a:avLst>
          </a:prstGeom>
          <a:noFill/>
          <a:ln w="28575" cap="flat" cmpd="sng" algn="ctr">
            <a:solidFill>
              <a:srgbClr val="80808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0" name="TextBox 12"/>
          <p:cNvSpPr txBox="1"/>
          <p:nvPr/>
        </p:nvSpPr>
        <p:spPr>
          <a:xfrm>
            <a:off x="1907320" y="4378382"/>
            <a:ext cx="1009772" cy="452673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내 강의실로 이동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1359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(1:1</a:t>
            </a:r>
            <a:r>
              <a:rPr lang="ko-KR" altLang="en-US" sz="1500" dirty="0"/>
              <a:t>문의하기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362575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8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5641" y="1058392"/>
            <a:ext cx="6429549" cy="3613176"/>
          </a:xfrm>
          <a:prstGeom prst="rect">
            <a:avLst/>
          </a:prstGeom>
          <a:noFill/>
          <a:ln>
            <a:solidFill>
              <a:srgbClr val="808080"/>
            </a:solidFill>
          </a:ln>
        </p:spPr>
      </p:pic>
      <p:sp>
        <p:nvSpPr>
          <p:cNvPr id="979" name="설명선: 선 5"/>
          <p:cNvSpPr/>
          <p:nvPr/>
        </p:nvSpPr>
        <p:spPr>
          <a:xfrm>
            <a:off x="1387137" y="3013468"/>
            <a:ext cx="928031" cy="1513052"/>
          </a:xfrm>
          <a:prstGeom prst="borderCallout1">
            <a:avLst>
              <a:gd name="adj1" fmla="val 26837"/>
              <a:gd name="adj2" fmla="val 99232"/>
              <a:gd name="adj3" fmla="val 53818"/>
              <a:gd name="adj4" fmla="val 175975"/>
            </a:avLst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0" name="TextBox 6"/>
          <p:cNvSpPr txBox="1"/>
          <p:nvPr/>
        </p:nvSpPr>
        <p:spPr>
          <a:xfrm>
            <a:off x="2970327" y="3406701"/>
            <a:ext cx="1601672" cy="726588"/>
          </a:xfrm>
          <a:prstGeom prst="rect">
            <a:avLst/>
          </a:prstGeom>
          <a:noFill/>
          <a:ln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각 버튼 클릭 시 </a:t>
            </a:r>
          </a:p>
          <a:p>
            <a:pPr lvl="0">
              <a:defRPr/>
            </a:pPr>
            <a:r>
              <a:rPr lang="ko-KR" altLang="en-US"/>
              <a:t>해당 페이지로 이동</a:t>
            </a:r>
          </a:p>
        </p:txBody>
      </p:sp>
      <p:sp>
        <p:nvSpPr>
          <p:cNvPr id="981" name="설명선: 선 7"/>
          <p:cNvSpPr/>
          <p:nvPr/>
        </p:nvSpPr>
        <p:spPr>
          <a:xfrm>
            <a:off x="4514850" y="1935638"/>
            <a:ext cx="1087885" cy="435724"/>
          </a:xfrm>
          <a:prstGeom prst="borderCallout1">
            <a:avLst>
              <a:gd name="adj1" fmla="val 32786"/>
              <a:gd name="adj2" fmla="val 98239"/>
              <a:gd name="adj3" fmla="val 57388"/>
              <a:gd name="adj4" fmla="val 143281"/>
            </a:avLst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2" name="TextBox 8"/>
          <p:cNvSpPr txBox="1"/>
          <p:nvPr/>
        </p:nvSpPr>
        <p:spPr>
          <a:xfrm>
            <a:off x="6110187" y="2056675"/>
            <a:ext cx="1081435" cy="515075"/>
          </a:xfrm>
          <a:prstGeom prst="rect">
            <a:avLst/>
          </a:prstGeom>
          <a:noFill/>
          <a:ln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글쓰기 폼 페이지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0216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내 강의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12445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7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6777" y="1058468"/>
            <a:ext cx="5984316" cy="3717316"/>
          </a:xfrm>
          <a:prstGeom prst="rect">
            <a:avLst/>
          </a:prstGeom>
          <a:ln>
            <a:solidFill>
              <a:srgbClr val="808080"/>
            </a:solidFill>
          </a:ln>
        </p:spPr>
      </p:pic>
      <p:sp>
        <p:nvSpPr>
          <p:cNvPr id="978" name="설명선: 선 9"/>
          <p:cNvSpPr/>
          <p:nvPr/>
        </p:nvSpPr>
        <p:spPr>
          <a:xfrm>
            <a:off x="2180100" y="1218336"/>
            <a:ext cx="4783800" cy="1698789"/>
          </a:xfrm>
          <a:prstGeom prst="borderCallout1">
            <a:avLst>
              <a:gd name="adj1" fmla="val 14402"/>
              <a:gd name="adj2" fmla="val 100513"/>
              <a:gd name="adj3" fmla="val 26573"/>
              <a:gd name="adj4" fmla="val 108287"/>
            </a:avLst>
          </a:prstGeom>
          <a:noFill/>
          <a:ln w="28575" cap="flat" cmpd="sng" algn="ctr">
            <a:solidFill>
              <a:srgbClr val="80808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79" name="TextBox 10"/>
          <p:cNvSpPr txBox="1"/>
          <p:nvPr/>
        </p:nvSpPr>
        <p:spPr>
          <a:xfrm>
            <a:off x="7372996" y="1058468"/>
            <a:ext cx="1771004" cy="1549476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강의 수강 할 시 해당 강의 상세페이지로 이동 되게 하는 버튼 및 링크 생성</a:t>
            </a:r>
            <a:endParaRPr lang="en-US" altLang="ko-KR"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410325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개인정보 수정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562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84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48048" y="879728"/>
            <a:ext cx="5956202" cy="3998264"/>
          </a:xfrm>
          <a:prstGeom prst="rect">
            <a:avLst/>
          </a:prstGeom>
          <a:ln>
            <a:solidFill>
              <a:srgbClr val="808080"/>
            </a:solidFill>
          </a:ln>
        </p:spPr>
      </p:pic>
      <p:sp>
        <p:nvSpPr>
          <p:cNvPr id="985" name="설명선: 선 5"/>
          <p:cNvSpPr/>
          <p:nvPr/>
        </p:nvSpPr>
        <p:spPr>
          <a:xfrm>
            <a:off x="2550062" y="1240866"/>
            <a:ext cx="2021937" cy="690325"/>
          </a:xfrm>
          <a:prstGeom prst="borderCallout1">
            <a:avLst>
              <a:gd name="adj1" fmla="val 19383"/>
              <a:gd name="adj2" fmla="val 231"/>
              <a:gd name="adj3" fmla="val 69830"/>
              <a:gd name="adj4" fmla="val -65609"/>
            </a:avLst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6" name="TextBox 6"/>
          <p:cNvSpPr txBox="1"/>
          <p:nvPr/>
        </p:nvSpPr>
        <p:spPr>
          <a:xfrm>
            <a:off x="0" y="1240866"/>
            <a:ext cx="1248048" cy="947979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해당 사항은 수정 되지 않게 비활성화</a:t>
            </a:r>
            <a:endParaRPr lang="en-US" altLang="ko-KR"/>
          </a:p>
        </p:txBody>
      </p:sp>
      <p:sp>
        <p:nvSpPr>
          <p:cNvPr id="987" name="설명선: 선 7"/>
          <p:cNvSpPr/>
          <p:nvPr/>
        </p:nvSpPr>
        <p:spPr>
          <a:xfrm>
            <a:off x="6477000" y="4507190"/>
            <a:ext cx="613585" cy="266937"/>
          </a:xfrm>
          <a:prstGeom prst="borderCallout1">
            <a:avLst>
              <a:gd name="adj1" fmla="val 21186"/>
              <a:gd name="adj2" fmla="val 152518"/>
              <a:gd name="adj3" fmla="val 54449"/>
              <a:gd name="adj4" fmla="val 99578"/>
            </a:avLst>
          </a:prstGeom>
          <a:noFill/>
          <a:ln w="19050" cap="flat" cmpd="sng" algn="ctr">
            <a:solidFill>
              <a:srgbClr val="80808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8" name="TextBox 8"/>
          <p:cNvSpPr txBox="1"/>
          <p:nvPr/>
        </p:nvSpPr>
        <p:spPr>
          <a:xfrm>
            <a:off x="7401398" y="4289488"/>
            <a:ext cx="1463815" cy="588504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/>
              <a:t>회원 탈퇴 버튼 클릭 시 탈퇴 페이지로 이동</a:t>
            </a:r>
          </a:p>
        </p:txBody>
      </p:sp>
      <p:sp>
        <p:nvSpPr>
          <p:cNvPr id="989" name="설명선: 선 9"/>
          <p:cNvSpPr/>
          <p:nvPr/>
        </p:nvSpPr>
        <p:spPr>
          <a:xfrm>
            <a:off x="4965163" y="1240866"/>
            <a:ext cx="2008840" cy="945403"/>
          </a:xfrm>
          <a:prstGeom prst="borderCallout1">
            <a:avLst>
              <a:gd name="adj1" fmla="val 21103"/>
              <a:gd name="adj2" fmla="val 100672"/>
              <a:gd name="adj3" fmla="val 50356"/>
              <a:gd name="adj4" fmla="val 121204"/>
            </a:avLst>
          </a:prstGeom>
          <a:noFill/>
          <a:ln w="28575" cap="flat" cmpd="sng" algn="ctr">
            <a:solidFill>
              <a:srgbClr val="80808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0" name="TextBox 10"/>
          <p:cNvSpPr txBox="1"/>
          <p:nvPr/>
        </p:nvSpPr>
        <p:spPr>
          <a:xfrm>
            <a:off x="7401398" y="1264709"/>
            <a:ext cx="1373615" cy="948385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/>
              <a:t>주소 검색 공용</a:t>
            </a:r>
            <a:r>
              <a:rPr lang="en-US" altLang="ko-KR" sz="1400"/>
              <a:t>api</a:t>
            </a:r>
            <a:r>
              <a:rPr lang="ko-KR" altLang="en-US" sz="1400"/>
              <a:t>를 이용한 우편번호 찾기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87872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관리자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095875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8" name="표 977"/>
          <p:cNvGraphicFramePr>
            <a:graphicFrameLocks noGrp="1"/>
          </p:cNvGraphicFramePr>
          <p:nvPr/>
        </p:nvGraphicFramePr>
        <p:xfrm>
          <a:off x="0" y="1125855"/>
          <a:ext cx="9143997" cy="2891790"/>
        </p:xfrm>
        <a:graphic>
          <a:graphicData uri="http://schemas.openxmlformats.org/drawingml/2006/table">
            <a:tbl>
              <a:tblPr firstRow="1" bandRow="1"/>
              <a:tblGrid>
                <a:gridCol w="1398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02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41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22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 rowSpan="10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10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재고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10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재고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관리(관리자 계정으로 CRUD)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등록 시 상품 등록 페이지로 넘어감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수정을 클릭 시 상품 이름이나 수량 등 항목 수정을 하게됨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삭제를 클릭시 그 항목의 모든 데이터가 삭제됨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컬러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사이즈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9454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관리자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076825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7" name="표 976"/>
          <p:cNvGraphicFramePr>
            <a:graphicFrameLocks noGrp="1"/>
          </p:cNvGraphicFramePr>
          <p:nvPr/>
        </p:nvGraphicFramePr>
        <p:xfrm>
          <a:off x="0" y="1259056"/>
          <a:ext cx="9143997" cy="2891790"/>
        </p:xfrm>
        <a:graphic>
          <a:graphicData uri="http://schemas.openxmlformats.org/drawingml/2006/table">
            <a:tbl>
              <a:tblPr firstRow="1" bandRow="1"/>
              <a:tblGrid>
                <a:gridCol w="1398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02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41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22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 rowSpan="10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10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10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유저 추방 버튼 클릭 시 유저 회원정보 삭제 및 탈퇴 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유저 제제 버튼 클릭 시 일정 기간 동안 활동 정지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휴대폰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추방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제제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7402726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공지사항</a:t>
            </a:r>
            <a:r>
              <a:rPr lang="en-US" altLang="ko-KR" sz="1500" dirty="0"/>
              <a:t>/</a:t>
            </a:r>
            <a:r>
              <a:rPr lang="ko-KR" altLang="en-US" sz="1500" dirty="0"/>
              <a:t>고객센터 글 작성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6500812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6" name="표 975"/>
          <p:cNvGraphicFramePr>
            <a:graphicFrameLocks noGrp="1"/>
          </p:cNvGraphicFramePr>
          <p:nvPr/>
        </p:nvGraphicFramePr>
        <p:xfrm>
          <a:off x="0" y="937260"/>
          <a:ext cx="9143997" cy="4206240"/>
        </p:xfrm>
        <a:graphic>
          <a:graphicData uri="http://schemas.openxmlformats.org/drawingml/2006/table">
            <a:tbl>
              <a:tblPr firstRow="1" bandRow="1"/>
              <a:tblGrid>
                <a:gridCol w="1398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02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41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22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 rowSpan="11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공지사항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11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공지사항 상세페이지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11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공지사항 상세페이지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공지사항(관리자 계정으로 수정하거나 삭제하기)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수정 버튼을 클릭시 공지사항 내용 수정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삭제 버튼을 클릭시 선택한 항목의 공지사항을 삭제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등록일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목록으로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이전글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다음글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등록일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890">
                <a:tc rowSpan="4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고객센터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4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공지사항(관리자 계정으로 공지사항 등록하기)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등록 버튼 클릭시 선택한 항목의 공지사항 등록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등록일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244560" y="158421"/>
            <a:ext cx="8899440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고객센터 글 쓰기 기능 </a:t>
            </a:r>
            <a:r>
              <a:rPr lang="en-US" altLang="ko-KR" sz="1500" dirty="0"/>
              <a:t>/</a:t>
            </a:r>
            <a:r>
              <a:rPr lang="ko-KR" altLang="en-US" sz="1500" dirty="0"/>
              <a:t> 상품 결제 페이지 </a:t>
            </a:r>
            <a:r>
              <a:rPr lang="en-US" altLang="ko-KR" sz="1500" dirty="0"/>
              <a:t>/</a:t>
            </a:r>
            <a:r>
              <a:rPr lang="ko-KR" altLang="en-US" sz="1500" dirty="0"/>
              <a:t> 주문 완료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8572501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9" name="표 978"/>
          <p:cNvGraphicFramePr>
            <a:graphicFrameLocks noGrp="1"/>
          </p:cNvGraphicFramePr>
          <p:nvPr/>
        </p:nvGraphicFramePr>
        <p:xfrm>
          <a:off x="0" y="875829"/>
          <a:ext cx="9140352" cy="3391840"/>
        </p:xfrm>
        <a:graphic>
          <a:graphicData uri="http://schemas.openxmlformats.org/drawingml/2006/table">
            <a:tbl>
              <a:tblPr firstRow="1" bandRow="1"/>
              <a:tblGrid>
                <a:gridCol w="1330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2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615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 센터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헤더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권한으로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고객센터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글 쓰기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고객센터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글 쓰기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고객센터(관리자 계정으로 CRUD)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57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질문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답변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등록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368"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결제 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5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구매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결제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상품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구매 성공시 주문 조회 페이지로 이동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구매 실패시 구매자가 작성한 내용 초기화 -&gt; 실패이유 팝업창 표시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주문자와 정보 동일 버튼 클릭 시 구매자 정보의 내용이 그대로 자동 입력 기본 설정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새로운 정보 입력시 빈칸으로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구매자정보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배송지정보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적립금 사용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결제하기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980" name="표 979"/>
          <p:cNvGraphicFramePr/>
          <p:nvPr/>
        </p:nvGraphicFramePr>
        <p:xfrm>
          <a:off x="19048" y="4267670"/>
          <a:ext cx="9124949" cy="788670"/>
        </p:xfrm>
        <a:graphic>
          <a:graphicData uri="http://schemas.openxmlformats.org/drawingml/2006/table">
            <a:tbl>
              <a:tblPr firstRow="1" bandRow="1"/>
              <a:tblGrid>
                <a:gridCol w="1311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3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7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650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2890">
                <a:tc rowSpan="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결제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완료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완료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상품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홈으로 버튼 동작 시 교육_메인페이지로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배송지정보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홈으로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6025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결제 페이지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477678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82" name="그림 98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78392"/>
            <a:ext cx="4572000" cy="3749134"/>
          </a:xfrm>
          <a:prstGeom prst="rect">
            <a:avLst/>
          </a:prstGeom>
        </p:spPr>
      </p:pic>
      <p:pic>
        <p:nvPicPr>
          <p:cNvPr id="983" name="그림 98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1078392"/>
            <a:ext cx="4572000" cy="3749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0"/>
          <p:cNvSpPr txBox="1">
            <a:spLocks noGrp="1"/>
          </p:cNvSpPr>
          <p:nvPr>
            <p:ph type="title"/>
          </p:nvPr>
        </p:nvSpPr>
        <p:spPr>
          <a:xfrm>
            <a:off x="0" y="1254100"/>
            <a:ext cx="9144000" cy="23184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000" dirty="0"/>
              <a:t>벤치마킹 사이트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1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705;p54"/>
          <p:cNvSpPr txBox="1"/>
          <p:nvPr/>
        </p:nvSpPr>
        <p:spPr>
          <a:xfrm>
            <a:off x="0" y="2094398"/>
            <a:ext cx="9144000" cy="134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fortaa"/>
              <a:buNone/>
              <a:defRPr/>
            </a:pPr>
            <a:r>
              <a:rPr kumimoji="0" lang="ko-KR" altLang="en-US" sz="5000" b="1" i="0" u="none" strike="noStrike" kern="0" cap="none" spc="0" normalizeH="0" baseline="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감사합니다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64"/>
          <p:cNvGrpSpPr/>
          <p:nvPr/>
        </p:nvGrpSpPr>
        <p:grpSpPr>
          <a:xfrm>
            <a:off x="269780" y="158421"/>
            <a:ext cx="542675" cy="444770"/>
            <a:chOff x="939912" y="1864475"/>
            <a:chExt cx="897330" cy="707275"/>
          </a:xfrm>
        </p:grpSpPr>
        <p:sp>
          <p:nvSpPr>
            <p:cNvPr id="915" name="Google Shape;915;p64"/>
            <p:cNvSpPr/>
            <p:nvPr/>
          </p:nvSpPr>
          <p:spPr>
            <a:xfrm rot="20287434" flipH="1">
              <a:off x="1401473" y="2244787"/>
              <a:ext cx="401478" cy="261591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16" name="Google Shape;916;p64"/>
            <p:cNvSpPr/>
            <p:nvPr/>
          </p:nvSpPr>
          <p:spPr>
            <a:xfrm rot="14400201" flipH="1">
              <a:off x="952805" y="1972929"/>
              <a:ext cx="401472" cy="261591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920" name="Google Shape;945;p66"/>
          <p:cNvSpPr txBox="1">
            <a:spLocks noGrp="1"/>
          </p:cNvSpPr>
          <p:nvPr/>
        </p:nvSpPr>
        <p:spPr>
          <a:xfrm>
            <a:off x="0" y="158421"/>
            <a:ext cx="4306079" cy="5726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25000"/>
              <a:buFont typeface="Comfortaa"/>
              <a:buNone/>
              <a:defRPr/>
            </a:pPr>
            <a:r>
              <a:rPr kumimoji="0" lang="ko-KR" altLang="en-US" sz="2000" b="1" i="0" u="none" strike="noStrike" kern="0" cap="none" spc="0" normalizeH="0" baseline="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벤치마킹 사이트</a:t>
            </a:r>
            <a:endParaRPr kumimoji="0" lang="en-US" altLang="ko-KR" sz="1500" b="1" i="0" u="none" strike="noStrike" kern="0" cap="none" spc="0" normalizeH="0" baseline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925" name="Google Shape;611;p48"/>
          <p:cNvCxnSpPr/>
          <p:nvPr/>
        </p:nvCxnSpPr>
        <p:spPr>
          <a:xfrm>
            <a:off x="0" y="731120"/>
            <a:ext cx="7212348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929" name="Google Shape;375;p33"/>
          <p:cNvSpPr>
            <a:spLocks noGrp="1"/>
          </p:cNvSpPr>
          <p:nvPr>
            <p:ph type="subTitle" idx="3"/>
          </p:nvPr>
        </p:nvSpPr>
        <p:spPr>
          <a:xfrm>
            <a:off x="0" y="3446400"/>
            <a:ext cx="9144000" cy="1089816"/>
          </a:xfrm>
        </p:spPr>
        <p:txBody>
          <a:bodyPr/>
          <a:lstStyle/>
          <a:p>
            <a:pPr>
              <a:defRPr/>
            </a:pPr>
            <a:r>
              <a:rPr lang="ko-KR" altLang="en-US" sz="2000">
                <a:solidFill>
                  <a:srgbClr val="000000"/>
                </a:solidFill>
              </a:rPr>
              <a:t>보듬</a:t>
            </a:r>
          </a:p>
          <a:p>
            <a:pPr>
              <a:defRPr/>
            </a:pPr>
            <a:r>
              <a:rPr lang="en-US" altLang="ko-KR" sz="1500">
                <a:solidFill>
                  <a:srgbClr val="000000"/>
                </a:solidFill>
              </a:rPr>
              <a:t>https://www.bodeum.co.kr/</a:t>
            </a:r>
          </a:p>
        </p:txBody>
      </p:sp>
      <p:pic>
        <p:nvPicPr>
          <p:cNvPr id="934" name="그림 9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31651" y="1654675"/>
            <a:ext cx="5280696" cy="1576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0"/>
          <p:cNvSpPr txBox="1">
            <a:spLocks noGrp="1"/>
          </p:cNvSpPr>
          <p:nvPr>
            <p:ph type="title"/>
          </p:nvPr>
        </p:nvSpPr>
        <p:spPr>
          <a:xfrm>
            <a:off x="0" y="2571750"/>
            <a:ext cx="4041403" cy="8157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요구사항 분석</a:t>
            </a:r>
          </a:p>
        </p:txBody>
      </p:sp>
      <p:pic>
        <p:nvPicPr>
          <p:cNvPr id="649" name="Google Shape;649;p50"/>
          <p:cNvPicPr/>
          <p:nvPr/>
        </p:nvPicPr>
        <p:blipFill rotWithShape="1">
          <a:blip r:embed="rId3">
            <a:alphaModFix/>
          </a:blip>
          <a:srcRect l="40080" r="2140"/>
          <a:stretch>
            <a:fillRect/>
          </a:stretch>
        </p:blipFill>
        <p:spPr>
          <a:xfrm>
            <a:off x="3860750" y="0"/>
            <a:ext cx="5283250" cy="5143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0" name="Google Shape;650;p50"/>
          <p:cNvGrpSpPr/>
          <p:nvPr/>
        </p:nvGrpSpPr>
        <p:grpSpPr>
          <a:xfrm>
            <a:off x="1080414" y="1411831"/>
            <a:ext cx="1700226" cy="957676"/>
            <a:chOff x="973776" y="1224731"/>
            <a:chExt cx="1700226" cy="957676"/>
          </a:xfrm>
        </p:grpSpPr>
        <p:sp>
          <p:nvSpPr>
            <p:cNvPr id="651" name="Google Shape;651;p50"/>
            <p:cNvSpPr/>
            <p:nvPr/>
          </p:nvSpPr>
          <p:spPr>
            <a:xfrm rot="6704043">
              <a:off x="966250" y="1434853"/>
              <a:ext cx="816678" cy="537433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2" name="Google Shape;652;p50"/>
            <p:cNvSpPr/>
            <p:nvPr/>
          </p:nvSpPr>
          <p:spPr>
            <a:xfrm rot="6704043">
              <a:off x="1412675" y="1434853"/>
              <a:ext cx="816678" cy="537433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3" name="Google Shape;653;p50"/>
            <p:cNvSpPr/>
            <p:nvPr/>
          </p:nvSpPr>
          <p:spPr>
            <a:xfrm rot="6704043">
              <a:off x="1864850" y="1434853"/>
              <a:ext cx="816678" cy="537433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654" name="Google Shape;654;p50"/>
          <p:cNvSpPr/>
          <p:nvPr/>
        </p:nvSpPr>
        <p:spPr>
          <a:xfrm>
            <a:off x="3698203" y="0"/>
            <a:ext cx="343200" cy="51435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1359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교육페이지</a:t>
            </a:r>
            <a:r>
              <a:rPr lang="en-US" altLang="ko-KR" sz="1500" dirty="0"/>
              <a:t>_</a:t>
            </a:r>
            <a:r>
              <a:rPr lang="ko-KR" altLang="en-US" sz="1500" dirty="0"/>
              <a:t>헤더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229225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9" name="표 9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821547"/>
              </p:ext>
            </p:extLst>
          </p:nvPr>
        </p:nvGraphicFramePr>
        <p:xfrm>
          <a:off x="0" y="1452690"/>
          <a:ext cx="9144001" cy="2524320"/>
        </p:xfrm>
        <a:graphic>
          <a:graphicData uri="http://schemas.openxmlformats.org/drawingml/2006/table">
            <a:tbl>
              <a:tblPr firstRow="1" bandRow="1">
                <a:tableStyleId>{8C2CBBC7-FC54-4721-B02A-E37D3C1E4A94}</a:tableStyleId>
              </a:tblPr>
              <a:tblGrid>
                <a:gridCol w="769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2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56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34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1615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페이지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기능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연결페이지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요소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동작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615">
                <a:tc rowSpan="9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메인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헤더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로그인(로그인전)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로그인 페이지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로그인 버튼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로그인 버튼 클릭시</a:t>
                      </a:r>
                      <a:r>
                        <a:rPr lang="ko-KR" altLang="en-US"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로그인 페이지로 이동</a:t>
                      </a:r>
                      <a:endParaRPr lang="EN-US"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61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회원가입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로그인전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)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회원가입 페이지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회원가입 버튼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회원가입 버튼 클릭시</a:t>
                      </a:r>
                      <a:r>
                        <a:rPr lang="ko-KR" altLang="en-US"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회원가입 페이지로 이동</a:t>
                      </a:r>
                      <a:endParaRPr lang="EN-US"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61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로그아웃(로그인후)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메인 페이지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로그아웃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버튼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로그아웃 버튼 클릭시</a:t>
                      </a:r>
                      <a:r>
                        <a:rPr lang="ko-KR" altLang="en-US"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메인 페이지로 이동</a:t>
                      </a:r>
                      <a:endParaRPr lang="EN-US"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61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마이페이지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로그인후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)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마이페이지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마이페이지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마이페이지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버튼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마이페이지로</a:t>
                      </a:r>
                      <a:r>
                        <a:rPr 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이동</a:t>
                      </a:r>
                      <a:endParaRPr lang="EN-US"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60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고객센터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고객센터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페이지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고객센터 버튼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고객센터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버튼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고객센터</a:t>
                      </a:r>
                      <a:r>
                        <a:rPr 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페이지로</a:t>
                      </a:r>
                      <a:r>
                        <a:rPr 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이동</a:t>
                      </a:r>
                      <a:endParaRPr lang="EN-US"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60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주문조회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주문조회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페이지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주문조회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버튼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주문조회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버튼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주문조회</a:t>
                      </a:r>
                      <a:r>
                        <a:rPr 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페이지로</a:t>
                      </a:r>
                      <a:r>
                        <a:rPr 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이동</a:t>
                      </a:r>
                      <a:endParaRPr lang="EN-US"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60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장바구니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장바구니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페이지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장바구니 버튼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장바구니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버튼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장바구니</a:t>
                      </a:r>
                      <a:r>
                        <a:rPr 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페이지로</a:t>
                      </a:r>
                      <a:r>
                        <a:rPr 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이동</a:t>
                      </a:r>
                      <a:endParaRPr lang="EN-US"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60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보듬교육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메인페이지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메인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페이지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버튼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보듬교육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버튼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메인</a:t>
                      </a:r>
                      <a:r>
                        <a:rPr 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페이지로</a:t>
                      </a:r>
                      <a:r>
                        <a:rPr 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이동</a:t>
                      </a:r>
                      <a:endParaRPr lang="EN-US"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860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보듬솝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보듬숍 페이지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보듬숍 버튼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보듬숍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버튼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보듬숍</a:t>
                      </a:r>
                      <a:r>
                        <a:rPr 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페이지로</a:t>
                      </a:r>
                      <a:r>
                        <a:rPr 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이동</a:t>
                      </a:r>
                      <a:endParaRPr lang="EN-US"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1359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교육페이지</a:t>
            </a:r>
            <a:r>
              <a:rPr lang="en-US" altLang="ko-KR" sz="1500" dirty="0"/>
              <a:t>_</a:t>
            </a:r>
            <a:r>
              <a:rPr lang="ko-KR" altLang="en-US" sz="1500" dirty="0"/>
              <a:t>헤더 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2197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8" name="표 977"/>
          <p:cNvGraphicFramePr>
            <a:graphicFrameLocks noGrp="1"/>
          </p:cNvGraphicFramePr>
          <p:nvPr/>
        </p:nvGraphicFramePr>
        <p:xfrm>
          <a:off x="0" y="1064109"/>
          <a:ext cx="9143995" cy="3669030"/>
        </p:xfrm>
        <a:graphic>
          <a:graphicData uri="http://schemas.openxmlformats.org/drawingml/2006/table">
            <a:tbl>
              <a:tblPr firstRow="1" bandRow="1"/>
              <a:tblGrid>
                <a:gridCol w="675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7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93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253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 rowSpan="1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헤더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1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네비게이션바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홈 클릭시 메인페이지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보듬이란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회사소개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클릭시 각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오시는길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교육방법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영상교육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개인레슨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교육신청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교육회원 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그룹레슨 신청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개인레슨 신청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비회원 수업 신청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강형욱 컬럼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보호자 인터뷰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교육후기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강의실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강의실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</a:t>
                      </a: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강의실</a:t>
                      </a:r>
                      <a:r>
                        <a:rPr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클릭시</a:t>
                      </a:r>
                      <a:r>
                        <a:rPr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메인페이지</a:t>
                      </a:r>
                      <a:r>
                        <a:rPr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이동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Indoor Games for Dogs by Slidesgo">
  <a:themeElements>
    <a:clrScheme name="Simple Light">
      <a:dk1>
        <a:srgbClr val="5A2519"/>
      </a:dk1>
      <a:lt1>
        <a:srgbClr val="FFFFFF"/>
      </a:lt1>
      <a:dk2>
        <a:srgbClr val="EAE1C7"/>
      </a:dk2>
      <a:lt2>
        <a:srgbClr val="D56756"/>
      </a:lt2>
      <a:accent1>
        <a:srgbClr val="EAE1C7"/>
      </a:accent1>
      <a:accent2>
        <a:srgbClr val="EAE1C7"/>
      </a:accent2>
      <a:accent3>
        <a:srgbClr val="D56756"/>
      </a:accent3>
      <a:accent4>
        <a:srgbClr val="5A2519"/>
      </a:accent4>
      <a:accent5>
        <a:srgbClr val="9B503F"/>
      </a:accent5>
      <a:accent6>
        <a:srgbClr val="5A2519"/>
      </a:accent6>
      <a:hlink>
        <a:srgbClr val="5A25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5798</TotalTime>
  <Words>1843</Words>
  <Application>Microsoft Office PowerPoint</Application>
  <PresentationFormat>화면 슬라이드 쇼(16:9)</PresentationFormat>
  <Paragraphs>612</Paragraphs>
  <Slides>50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50</vt:i4>
      </vt:variant>
    </vt:vector>
  </HeadingPairs>
  <TitlesOfParts>
    <vt:vector size="59" baseType="lpstr">
      <vt:lpstr>Comfortaa</vt:lpstr>
      <vt:lpstr>Indie Flower</vt:lpstr>
      <vt:lpstr>Muli</vt:lpstr>
      <vt:lpstr>Proxima Nova</vt:lpstr>
      <vt:lpstr>Proxima Nova Semibold</vt:lpstr>
      <vt:lpstr>맑은 고딕</vt:lpstr>
      <vt:lpstr>Arial</vt:lpstr>
      <vt:lpstr>Indoor Games for Dogs by Slidesgo</vt:lpstr>
      <vt:lpstr>Slidesgo Final Pages</vt:lpstr>
      <vt:lpstr>요구사항 분석</vt:lpstr>
      <vt:lpstr>CONTENTS</vt:lpstr>
      <vt:lpstr>주제</vt:lpstr>
      <vt:lpstr>PowerPoint 프레젠테이션</vt:lpstr>
      <vt:lpstr>벤치마킹 사이트</vt:lpstr>
      <vt:lpstr>PowerPoint 프레젠테이션</vt:lpstr>
      <vt:lpstr>요구사항 분석</vt:lpstr>
      <vt:lpstr>요구사항 분석 -  (교육페이지_헤더)</vt:lpstr>
      <vt:lpstr>요구사항 분석 -  (교육페이지_헤더 )</vt:lpstr>
      <vt:lpstr>요구사항 분석 -  (교육_메인페이지 내 상세 사이트 목록)</vt:lpstr>
      <vt:lpstr>요구사항 분석 -  (교육페이지_헤더)</vt:lpstr>
      <vt:lpstr>요구사항 분석 -  (회사 소개 페이지)</vt:lpstr>
      <vt:lpstr>요구사항 분석 -  (회사 위치 정보 페이지)</vt:lpstr>
      <vt:lpstr>요구사항 분석 -  (교육 게시판 페이지)</vt:lpstr>
      <vt:lpstr>요구사항 분석 -  (상품 게시판 페이지)</vt:lpstr>
      <vt:lpstr>요구사항 분석 -  (후기 게시판 페이지)</vt:lpstr>
      <vt:lpstr>요구사항 분석 -  (푸터)</vt:lpstr>
      <vt:lpstr>요구사항 분석 -  (숍 페이지_헤더)</vt:lpstr>
      <vt:lpstr>요구사항 분석 -  (숍 페이지_헤더)</vt:lpstr>
      <vt:lpstr>요구사항 분석 -  (숍 페이지_헤더)</vt:lpstr>
      <vt:lpstr>요구사항 분석 -  (숍 페이지_헤더)</vt:lpstr>
      <vt:lpstr>요구사항 분석 -  (숍 페이지_헤더 )</vt:lpstr>
      <vt:lpstr>요구사항 분석 -  (숍_메인페이지)</vt:lpstr>
      <vt:lpstr>요구사항 분석 -  (숍_메인페이지)</vt:lpstr>
      <vt:lpstr>요구사항 분석 -  (숍_제품페이지)</vt:lpstr>
      <vt:lpstr>요구사항 분석 -  (숍_제품 상세 페이지)</vt:lpstr>
      <vt:lpstr>요구사항 분석 -  (숍_제품 상세 페이지_후기&amp;QNA)</vt:lpstr>
      <vt:lpstr>요구사항 분석 -  (로그인 페이지 / ID &amp; PASSWORD 찾기 페이지)</vt:lpstr>
      <vt:lpstr>요구사항 분석 -  (회원가입 페이지 / 고객센터 페이지)</vt:lpstr>
      <vt:lpstr>요구사항 분석 -  (주문조회 페이지 / 장바구니 페이지)</vt:lpstr>
      <vt:lpstr>요구사항 분석 -  (로그인 페이지)</vt:lpstr>
      <vt:lpstr>요구사항 분석 -  (ID / PASSWORD 찾기 페이지)</vt:lpstr>
      <vt:lpstr>요구사항 분석 -  (중복 확인 페이지)</vt:lpstr>
      <vt:lpstr>요구사항 분석 -  (회원가입 시 반려견 정보 입력 페이지)</vt:lpstr>
      <vt:lpstr>요구사항 분석 -  (고객센터 페이지)</vt:lpstr>
      <vt:lpstr>요구사항 분석 -  (주문 조회 페이지)</vt:lpstr>
      <vt:lpstr>요구사항 분석 -  (장바구니 페이지)</vt:lpstr>
      <vt:lpstr>요구사항 분석 -  (주문 확인 팝업)</vt:lpstr>
      <vt:lpstr>요구사항 분석 -  (마이페이지)</vt:lpstr>
      <vt:lpstr>요구사항 분석 -  (마이페이지)</vt:lpstr>
      <vt:lpstr>요구사항 분석 -  (마이페이지)</vt:lpstr>
      <vt:lpstr>요구사항 분석 -  (1:1문의하기 페이지)</vt:lpstr>
      <vt:lpstr>요구사항 분석 -  (내 강의 페이지)</vt:lpstr>
      <vt:lpstr>요구사항 분석 -  (개인정보 수정)</vt:lpstr>
      <vt:lpstr>요구사항 분석 -  (관리자 페이지)</vt:lpstr>
      <vt:lpstr>요구사항 분석 -  (관리자 페이지)</vt:lpstr>
      <vt:lpstr>요구사항 분석 -  (공지사항/고객센터 글 작성 페이지)</vt:lpstr>
      <vt:lpstr>요구사항 분석 -  (고객센터 글 쓰기 기능 / 상품 결제 페이지 / 주문 완료 페이지)</vt:lpstr>
      <vt:lpstr>요구사항 분석 -  (결제 페이지)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1차 프로젝트 2조 요구사항 분석</dc:title>
  <cp:lastModifiedBy>다희 이</cp:lastModifiedBy>
  <cp:revision>156</cp:revision>
  <dcterms:modified xsi:type="dcterms:W3CDTF">2023-10-23T06:52:26Z</dcterms:modified>
  <cp:version/>
</cp:coreProperties>
</file>